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2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_rels/slideMaster6.xml.rels" ContentType="application/vnd.openxmlformats-package.relationships+xml"/>
  <Override PartName="/ppt/slideMasters/_rels/slideMaster17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16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5.xml.rels" ContentType="application/vnd.openxmlformats-package.relationships+xml"/>
  <Override PartName="/ppt/slideMasters/_rels/slideMaster11.xml.rels" ContentType="application/vnd.openxmlformats-package.relationships+xml"/>
  <Override PartName="/ppt/slideMasters/_rels/slideMaster10.xml.rels" ContentType="application/vnd.openxmlformats-package.relationships+xml"/>
  <Override PartName="/ppt/slideMasters/_rels/slideMaster9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19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18.xml.rels" ContentType="application/vnd.openxmlformats-package.relationships+xml"/>
  <Override PartName="/ppt/slideMasters/_rels/slideMaster12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1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4.xml.rels" ContentType="application/vnd.openxmlformats-package.relationships+xml"/>
  <Override PartName="/ppt/slideMasters/_rels/slideMaster3.xml.rels" ContentType="application/vnd.openxmlformats-package.relationships+xml"/>
  <Override PartName="/ppt/slideMasters/slideMaster14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13.xml" ContentType="application/vnd.openxmlformats-officedocument.presentationml.slideMaster+xml"/>
  <Override PartName="/ppt/presProps.xml" ContentType="application/vnd.openxmlformats-officedocument.presentationml.presProps+xml"/>
  <Override PartName="/ppt/theme/theme10.xml" ContentType="application/vnd.openxmlformats-officedocument.theme+xml"/>
  <Override PartName="/ppt/theme/theme9.xml" ContentType="application/vnd.openxmlformats-officedocument.theme+xml"/>
  <Override PartName="/ppt/theme/theme8.xml" ContentType="application/vnd.openxmlformats-officedocument.theme+xml"/>
  <Override PartName="/ppt/theme/theme7.xml" ContentType="application/vnd.openxmlformats-officedocument.theme+xml"/>
  <Override PartName="/ppt/theme/theme6.xml" ContentType="application/vnd.openxmlformats-officedocument.theme+xml"/>
  <Override PartName="/ppt/theme/theme5.xml" ContentType="application/vnd.openxmlformats-officedocument.theme+xml"/>
  <Override PartName="/ppt/theme/theme4.xml" ContentType="application/vnd.openxmlformats-officedocument.theme+xml"/>
  <Override PartName="/ppt/theme/theme19.xml" ContentType="application/vnd.openxmlformats-officedocument.theme+xml"/>
  <Override PartName="/ppt/theme/theme20.xml" ContentType="application/vnd.openxmlformats-officedocument.theme+xml"/>
  <Override PartName="/ppt/theme/theme18.xml" ContentType="application/vnd.openxmlformats-officedocument.theme+xml"/>
  <Override PartName="/ppt/theme/theme17.xml" ContentType="application/vnd.openxmlformats-officedocument.theme+xml"/>
  <Override PartName="/ppt/theme/theme16.xml" ContentType="application/vnd.openxmlformats-officedocument.theme+xml"/>
  <Override PartName="/ppt/theme/theme15.xml" ContentType="application/vnd.openxmlformats-officedocument.theme+xml"/>
  <Override PartName="/ppt/theme/theme14.xml" ContentType="application/vnd.openxmlformats-officedocument.theme+xml"/>
  <Override PartName="/ppt/theme/theme1.xml" ContentType="application/vnd.openxmlformats-officedocument.theme+xml"/>
  <Override PartName="/ppt/theme/theme11.xml" ContentType="application/vnd.openxmlformats-officedocument.theme+xml"/>
  <Override PartName="/ppt/theme/theme2.xml" ContentType="application/vnd.openxmlformats-officedocument.theme+xml"/>
  <Override PartName="/ppt/theme/theme12.xml" ContentType="application/vnd.openxmlformats-officedocument.theme+xml"/>
  <Override PartName="/ppt/theme/theme3.xml" ContentType="application/vnd.openxmlformats-officedocument.theme+xml"/>
  <Override PartName="/ppt/theme/theme13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9.xml.rels" ContentType="application/vnd.openxmlformats-package.relationship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6.xml" ContentType="application/vnd.openxmlformats-officedocument.presentationml.slideLayout+xml"/>
  <Override PartName="/ppt/_rels/presentation.xml.rels" ContentType="application/vnd.openxmlformats-package.relationshi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media/image56.jpeg" ContentType="image/jpeg"/>
  <Override PartName="/ppt/media/image27.png" ContentType="image/png"/>
  <Override PartName="/ppt/media/image92.png" ContentType="image/png"/>
  <Override PartName="/ppt/media/image55.jpeg" ContentType="image/jpeg"/>
  <Override PartName="/ppt/media/image8.png" ContentType="image/png"/>
  <Override PartName="/ppt/media/image17.png" ContentType="image/png"/>
  <Override PartName="/ppt/media/image54.jpeg" ContentType="image/jpeg"/>
  <Override PartName="/ppt/media/image72.png" ContentType="image/png"/>
  <Override PartName="/ppt/media/image53.png" ContentType="image/png"/>
  <Override PartName="/ppt/media/image101.png" ContentType="image/png"/>
  <Override PartName="/ppt/media/image51.png" ContentType="image/png"/>
  <Override PartName="/ppt/media/image4.jpeg" ContentType="image/jpeg"/>
  <Override PartName="/ppt/media/image47.png" ContentType="image/png"/>
  <Override PartName="/ppt/media/image46.png" ContentType="image/png"/>
  <Override PartName="/ppt/media/image45.png" ContentType="image/png"/>
  <Override PartName="/ppt/media/image44.png" ContentType="image/png"/>
  <Override PartName="/ppt/media/image76.jpeg" ContentType="image/jpeg"/>
  <Override PartName="/ppt/media/image43.png" ContentType="image/png"/>
  <Override PartName="/ppt/media/image41.png" ContentType="image/png"/>
  <Override PartName="/ppt/media/image29.jpeg" ContentType="image/jpeg"/>
  <Override PartName="/ppt/media/image3.jpeg" ContentType="image/jpeg"/>
  <Override PartName="/ppt/media/image39.png" ContentType="image/png"/>
  <Override PartName="/ppt/media/image38.png" ContentType="image/png"/>
  <Override PartName="/ppt/media/image37.png" ContentType="image/png"/>
  <Override PartName="/ppt/media/image57.jpeg" ContentType="image/jpeg"/>
  <Override PartName="/ppt/media/image36.png" ContentType="image/png"/>
  <Override PartName="/ppt/media/image9.jpeg" ContentType="image/jpeg"/>
  <Override PartName="/ppt/media/image35.png" ContentType="image/png"/>
  <Override PartName="/ppt/media/image34.png" ContentType="image/png"/>
  <Override PartName="/ppt/media/image75.jpeg" ContentType="image/jpeg"/>
  <Override PartName="/ppt/media/image32.png" ContentType="image/png"/>
  <Override PartName="/ppt/media/image31.png" ContentType="image/png"/>
  <Override PartName="/ppt/media/image2.jpeg" ContentType="image/jpeg"/>
  <Override PartName="/ppt/media/image49.jpeg" ContentType="image/jpeg"/>
  <Override PartName="/ppt/media/image12.jpeg" ContentType="image/jpeg"/>
  <Override PartName="/ppt/media/image18.png" ContentType="image/png"/>
  <Override PartName="/ppt/media/image42.png" ContentType="image/png"/>
  <Override PartName="/ppt/media/image10.jpeg" ContentType="image/jpeg"/>
  <Override PartName="/ppt/media/image52.png" ContentType="image/png"/>
  <Override PartName="/ppt/media/image100.png" ContentType="image/png"/>
  <Override PartName="/ppt/media/image48.jpeg" ContentType="image/jpeg"/>
  <Override PartName="/ppt/media/image11.jpeg" ContentType="image/jpeg"/>
  <Override PartName="/ppt/media/image7.jpeg" ContentType="image/jpeg"/>
  <Override PartName="/ppt/media/image16.png" ContentType="image/png"/>
  <Override PartName="/ppt/media/image66.png" ContentType="image/png"/>
  <Override PartName="/ppt/media/image65.jpeg" ContentType="image/jpeg"/>
  <Override PartName="/ppt/media/image28.png" ContentType="image/png"/>
  <Override PartName="/ppt/media/image13.jpeg" ContentType="image/jpeg"/>
  <Override PartName="/ppt/media/image93.png" ContentType="image/png"/>
  <Override PartName="/ppt/media/image69.png" ContentType="image/png"/>
  <Override PartName="/ppt/media/image77.png" ContentType="image/png"/>
  <Override PartName="/ppt/media/image40.png" ContentType="image/png"/>
  <Override PartName="/ppt/media/image79.jpeg" ContentType="image/jpeg"/>
  <Override PartName="/ppt/media/image82.jpeg" ContentType="image/jpeg"/>
  <Override PartName="/ppt/media/image83.jpeg" ContentType="image/jpeg"/>
  <Override PartName="/ppt/media/image104.png" ContentType="image/png"/>
  <Override PartName="/ppt/media/image103.png" ContentType="image/png"/>
  <Override PartName="/ppt/media/image67.jpeg" ContentType="image/jpeg"/>
  <Override PartName="/ppt/media/image89.png" ContentType="image/png"/>
  <Override PartName="/ppt/media/image19.png" ContentType="image/png"/>
  <Override PartName="/ppt/media/image80.jpeg" ContentType="image/jpeg"/>
  <Override PartName="/ppt/media/image102.png" ContentType="image/png"/>
  <Override PartName="/ppt/media/image68.jpeg" ContentType="image/jpeg"/>
  <Override PartName="/ppt/media/image78.jpeg" ContentType="image/jpeg"/>
  <Override PartName="/ppt/media/image64.png" ContentType="image/png"/>
  <Override PartName="/ppt/media/image70.jpeg" ContentType="image/jpeg"/>
  <Override PartName="/ppt/media/image97.png" ContentType="image/png"/>
  <Override PartName="/ppt/media/image71.png" ContentType="image/png"/>
  <Override PartName="/ppt/media/image6.jpeg" ContentType="image/jpeg"/>
  <Override PartName="/ppt/media/image99.png" ContentType="image/png"/>
  <Override PartName="/ppt/media/image62.png" ContentType="image/png"/>
  <Override PartName="/ppt/media/image87.jpeg" ContentType="image/jpeg"/>
  <Override PartName="/ppt/media/image95.png" ContentType="image/png"/>
  <Override PartName="/ppt/media/image94.png" ContentType="image/png"/>
  <Override PartName="/ppt/media/image15.png" ContentType="image/png"/>
  <Override PartName="/ppt/media/image84.jpeg" ContentType="image/jpeg"/>
  <Override PartName="/ppt/media/image88.png" ContentType="image/png"/>
  <Override PartName="/ppt/media/image90.png" ContentType="image/png"/>
  <Override PartName="/ppt/media/image14.png" ContentType="image/png"/>
  <Override PartName="/ppt/media/image73.jpeg" ContentType="image/jpeg"/>
  <Override PartName="/ppt/media/image98.png" ContentType="image/png"/>
  <Override PartName="/ppt/media/image85.jpeg" ContentType="image/jpeg"/>
  <Override PartName="/ppt/media/image63.jpeg" ContentType="image/jpeg"/>
  <Override PartName="/ppt/media/image86.png" ContentType="image/png"/>
  <Override PartName="/ppt/media/image96.png" ContentType="image/png"/>
  <Override PartName="/ppt/media/image60.jpeg" ContentType="image/jpeg"/>
  <Override PartName="/ppt/media/image59.jpeg" ContentType="image/jpeg"/>
  <Override PartName="/ppt/media/image26.png" ContentType="image/png"/>
  <Override PartName="/ppt/media/image91.png" ContentType="image/png"/>
  <Override PartName="/ppt/media/image25.jpeg" ContentType="image/jpeg"/>
  <Override PartName="/ppt/media/image30.png" ContentType="image/png"/>
  <Override PartName="/ppt/media/image21.png" ContentType="image/png"/>
  <Override PartName="/ppt/media/image81.jpeg" ContentType="image/jpeg"/>
  <Override PartName="/ppt/media/image58.png" ContentType="image/png"/>
  <Override PartName="/ppt/media/image74.jpeg" ContentType="image/jpeg"/>
  <Override PartName="/ppt/media/image24.png" ContentType="image/png"/>
  <Override PartName="/ppt/media/image23.png" ContentType="image/png"/>
  <Override PartName="/ppt/media/image22.png" ContentType="image/png"/>
  <Override PartName="/ppt/media/image20.png" ContentType="image/png"/>
  <Override PartName="/ppt/media/hdphoto1.wdp" ContentType="image/vnd.ms-photo"/>
  <Override PartName="/ppt/media/image61.png" ContentType="image/png"/>
  <Override PartName="/ppt/media/image5.jpeg" ContentType="image/jpeg"/>
  <Override PartName="/ppt/media/image50.png" ContentType="image/png"/>
  <Override PartName="/ppt/media/image1.png" ContentType="image/png"/>
  <Override PartName="/ppt/media/image33.png" ContentType="image/png"/>
  <Override PartName="/ppt/slides/slide56.xml" ContentType="application/vnd.openxmlformats-officedocument.presentationml.slide+xml"/>
  <Override PartName="/ppt/slides/slide55.xml" ContentType="application/vnd.openxmlformats-officedocument.presentationml.slide+xml"/>
  <Override PartName="/ppt/slides/slide54.xml" ContentType="application/vnd.openxmlformats-officedocument.presentationml.slide+xml"/>
  <Override PartName="/ppt/slides/slide53.xml" ContentType="application/vnd.openxmlformats-officedocument.presentationml.slide+xml"/>
  <Override PartName="/ppt/slides/slide52.xml" ContentType="application/vnd.openxmlformats-officedocument.presentationml.slide+xml"/>
  <Override PartName="/ppt/slides/slide51.xml" ContentType="application/vnd.openxmlformats-officedocument.presentationml.slide+xml"/>
  <Override PartName="/ppt/slides/slide50.xml" ContentType="application/vnd.openxmlformats-officedocument.presentationml.slide+xml"/>
  <Override PartName="/ppt/slides/slide45.xml" ContentType="application/vnd.openxmlformats-officedocument.presentationml.slide+xml"/>
  <Override PartName="/ppt/slides/slide44.xml" ContentType="application/vnd.openxmlformats-officedocument.presentationml.slide+xml"/>
  <Override PartName="/ppt/slides/slide43.xml" ContentType="application/vnd.openxmlformats-officedocument.presentationml.slide+xml"/>
  <Override PartName="/ppt/slides/slide42.xml" ContentType="application/vnd.openxmlformats-officedocument.presentationml.slide+xml"/>
  <Override PartName="/ppt/slides/slide41.xml" ContentType="application/vnd.openxmlformats-officedocument.presentationml.slide+xml"/>
  <Override PartName="/ppt/slides/slide40.xml" ContentType="application/vnd.openxmlformats-officedocument.presentationml.slide+xml"/>
  <Override PartName="/ppt/slides/slide39.xml" ContentType="application/vnd.openxmlformats-officedocument.presentationml.slide+xml"/>
  <Override PartName="/ppt/slides/slide38.xml" ContentType="application/vnd.openxmlformats-officedocument.presentationml.slide+xml"/>
  <Override PartName="/ppt/slides/slide37.xml" ContentType="application/vnd.openxmlformats-officedocument.presentationml.slide+xml"/>
  <Override PartName="/ppt/slides/slide36.xml" ContentType="application/vnd.openxmlformats-officedocument.presentationml.slide+xml"/>
  <Override PartName="/ppt/slides/slide35.xml" ContentType="application/vnd.openxmlformats-officedocument.presentationml.slide+xml"/>
  <Override PartName="/ppt/slides/slide34.xml" ContentType="application/vnd.openxmlformats-officedocument.presentationml.slide+xml"/>
  <Override PartName="/ppt/slides/slide33.xml" ContentType="application/vnd.openxmlformats-officedocument.presentationml.slide+xml"/>
  <Override PartName="/ppt/slides/slide1.xml" ContentType="application/vnd.openxmlformats-officedocument.presentationml.slide+xml"/>
  <Override PartName="/ppt/slides/slide46.xml" ContentType="application/vnd.openxmlformats-officedocument.presentationml.slide+xml"/>
  <Override PartName="/ppt/slides/slide15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14.xml" ContentType="application/vnd.openxmlformats-officedocument.presentationml.slide+xml"/>
  <Override PartName="/ppt/slides/slide60.xml" ContentType="application/vnd.openxmlformats-officedocument.presentationml.slide+xml"/>
  <Override PartName="/ppt/slides/slide18.xml" ContentType="application/vnd.openxmlformats-officedocument.presentationml.slide+xml"/>
  <Override PartName="/ppt/slides/slide61.xml" ContentType="application/vnd.openxmlformats-officedocument.presentationml.slide+xml"/>
  <Override PartName="/ppt/slides/slide19.xml" ContentType="application/vnd.openxmlformats-officedocument.presentationml.slide+xml"/>
  <Override PartName="/ppt/slides/slide62.xml" ContentType="application/vnd.openxmlformats-officedocument.presentationml.slide+xml"/>
  <Override PartName="/ppt/slides/slide26.xml" ContentType="application/vnd.openxmlformats-officedocument.presentationml.slide+xml"/>
  <Override PartName="/ppt/slides/slide63.xml" ContentType="application/vnd.openxmlformats-officedocument.presentationml.slide+xml"/>
  <Override PartName="/ppt/slides/slide27.xml" ContentType="application/vnd.openxmlformats-officedocument.presentationml.slide+xml"/>
  <Override PartName="/ppt/slides/slide64.xml" ContentType="application/vnd.openxmlformats-officedocument.presentationml.slide+xml"/>
  <Override PartName="/ppt/slides/slide28.xml" ContentType="application/vnd.openxmlformats-officedocument.presentationml.slide+xml"/>
  <Override PartName="/ppt/slides/slide70.xml" ContentType="application/vnd.openxmlformats-officedocument.presentationml.slide+xml"/>
  <Override PartName="/ppt/slides/slide65.xml" ContentType="application/vnd.openxmlformats-officedocument.presentationml.slide+xml"/>
  <Override PartName="/ppt/slides/slide29.xml" ContentType="application/vnd.openxmlformats-officedocument.presentationml.slide+xml"/>
  <Override PartName="/ppt/slides/_rels/slide13.xml.rels" ContentType="application/vnd.openxmlformats-package.relationships+xml"/>
  <Override PartName="/ppt/slides/_rels/slide59.xml.rels" ContentType="application/vnd.openxmlformats-package.relationships+xml"/>
  <Override PartName="/ppt/slides/_rels/slide22.xml.rels" ContentType="application/vnd.openxmlformats-package.relationships+xml"/>
  <Override PartName="/ppt/slides/_rels/slide5.xml.rels" ContentType="application/vnd.openxmlformats-package.relationships+xml"/>
  <Override PartName="/ppt/slides/_rels/slide49.xml.rels" ContentType="application/vnd.openxmlformats-package.relationships+xml"/>
  <Override PartName="/ppt/slides/_rels/slide12.xml.rels" ContentType="application/vnd.openxmlformats-package.relationships+xml"/>
  <Override PartName="/ppt/slides/_rels/slide58.xml.rels" ContentType="application/vnd.openxmlformats-package.relationships+xml"/>
  <Override PartName="/ppt/slides/_rels/slide21.xml.rels" ContentType="application/vnd.openxmlformats-package.relationships+xml"/>
  <Override PartName="/ppt/slides/_rels/slide4.xml.rels" ContentType="application/vnd.openxmlformats-package.relationships+xml"/>
  <Override PartName="/ppt/slides/_rels/slide48.xml.rels" ContentType="application/vnd.openxmlformats-package.relationships+xml"/>
  <Override PartName="/ppt/slides/_rels/slide11.xml.rels" ContentType="application/vnd.openxmlformats-package.relationships+xml"/>
  <Override PartName="/ppt/slides/_rels/slide57.xml.rels" ContentType="application/vnd.openxmlformats-package.relationships+xml"/>
  <Override PartName="/ppt/slides/_rels/slide20.xml.rels" ContentType="application/vnd.openxmlformats-package.relationships+xml"/>
  <Override PartName="/ppt/slides/_rels/slide3.xml.rels" ContentType="application/vnd.openxmlformats-package.relationships+xml"/>
  <Override PartName="/ppt/slides/_rels/slide17.xml.rels" ContentType="application/vnd.openxmlformats-package.relationships+xml"/>
  <Override PartName="/ppt/slides/_rels/slide47.xml.rels" ContentType="application/vnd.openxmlformats-package.relationships+xml"/>
  <Override PartName="/ppt/slides/_rels/slide10.xml.rels" ContentType="application/vnd.openxmlformats-package.relationships+xml"/>
  <Override PartName="/ppt/slides/_rels/slide2.xml.rels" ContentType="application/vnd.openxmlformats-package.relationships+xml"/>
  <Override PartName="/ppt/slides/_rels/slide25.xml.rels" ContentType="application/vnd.openxmlformats-package.relationships+xml"/>
  <Override PartName="/ppt/slides/_rels/slide8.xml.rels" ContentType="application/vnd.openxmlformats-package.relationships+xml"/>
  <Override PartName="/ppt/slides/_rels/slide9.xml.rels" ContentType="application/vnd.openxmlformats-package.relationships+xml"/>
  <Override PartName="/ppt/slides/_rels/slide26.xml.rels" ContentType="application/vnd.openxmlformats-package.relationships+xml"/>
  <Override PartName="/ppt/slides/_rels/slide62.xml.rels" ContentType="application/vnd.openxmlformats-package.relationships+xml"/>
  <Override PartName="/ppt/slides/_rels/slide61.xml.rels" ContentType="application/vnd.openxmlformats-package.relationships+xml"/>
  <Override PartName="/ppt/slides/_rels/slide19.xml.rels" ContentType="application/vnd.openxmlformats-package.relationships+xml"/>
  <Override PartName="/ppt/slides/_rels/slide60.xml.rels" ContentType="application/vnd.openxmlformats-package.relationships+xml"/>
  <Override PartName="/ppt/slides/_rels/slide18.xml.rels" ContentType="application/vnd.openxmlformats-package.relationships+xml"/>
  <Override PartName="/ppt/slides/_rels/slide33.xml.rels" ContentType="application/vnd.openxmlformats-package.relationships+xml"/>
  <Override PartName="/ppt/slides/_rels/slide34.xml.rels" ContentType="application/vnd.openxmlformats-package.relationships+xml"/>
  <Override PartName="/ppt/slides/_rels/slide35.xml.rels" ContentType="application/vnd.openxmlformats-package.relationships+xml"/>
  <Override PartName="/ppt/slides/_rels/slide36.xml.rels" ContentType="application/vnd.openxmlformats-package.relationships+xml"/>
  <Override PartName="/ppt/slides/_rels/slide37.xml.rels" ContentType="application/vnd.openxmlformats-package.relationships+xml"/>
  <Override PartName="/ppt/slides/_rels/slide56.xml.rels" ContentType="application/vnd.openxmlformats-package.relationships+xml"/>
  <Override PartName="/ppt/slides/_rels/slide44.xml.rels" ContentType="application/vnd.openxmlformats-package.relationships+xml"/>
  <Override PartName="/ppt/slides/_rels/slide55.xml.rels" ContentType="application/vnd.openxmlformats-package.relationships+xml"/>
  <Override PartName="/ppt/slides/_rels/slide43.xml.rels" ContentType="application/vnd.openxmlformats-package.relationships+xml"/>
  <Override PartName="/ppt/slides/_rels/slide54.xml.rels" ContentType="application/vnd.openxmlformats-package.relationships+xml"/>
  <Override PartName="/ppt/slides/_rels/slide42.xml.rels" ContentType="application/vnd.openxmlformats-package.relationships+xml"/>
  <Override PartName="/ppt/slides/_rels/slide79.xml.rels" ContentType="application/vnd.openxmlformats-package.relationships+xml"/>
  <Override PartName="/ppt/slides/_rels/slide53.xml.rels" ContentType="application/vnd.openxmlformats-package.relationships+xml"/>
  <Override PartName="/ppt/slides/_rels/slide39.xml.rels" ContentType="application/vnd.openxmlformats-package.relationships+xml"/>
  <Override PartName="/ppt/slides/_rels/slide41.xml.rels" ContentType="application/vnd.openxmlformats-package.relationships+xml"/>
  <Override PartName="/ppt/slides/_rels/slide78.xml.rels" ContentType="application/vnd.openxmlformats-package.relationships+xml"/>
  <Override PartName="/ppt/slides/_rels/slide15.xml.rels" ContentType="application/vnd.openxmlformats-package.relationships+xml"/>
  <Override PartName="/ppt/slides/_rels/slide52.xml.rels" ContentType="application/vnd.openxmlformats-package.relationships+xml"/>
  <Override PartName="/ppt/slides/_rels/slide38.xml.rels" ContentType="application/vnd.openxmlformats-package.relationships+xml"/>
  <Override PartName="/ppt/slides/_rels/slide40.xml.rels" ContentType="application/vnd.openxmlformats-package.relationships+xml"/>
  <Override PartName="/ppt/slides/_rels/slide77.xml.rels" ContentType="application/vnd.openxmlformats-package.relationships+xml"/>
  <Override PartName="/ppt/slides/_rels/slide14.xml.rels" ContentType="application/vnd.openxmlformats-package.relationships+xml"/>
  <Override PartName="/ppt/slides/_rels/slide51.xml.rels" ContentType="application/vnd.openxmlformats-package.relationships+xml"/>
  <Override PartName="/ppt/slides/_rels/slide50.xml.rels" ContentType="application/vnd.openxmlformats-package.relationships+xml"/>
  <Override PartName="/ppt/slides/_rels/slide45.xml.rels" ContentType="application/vnd.openxmlformats-package.relationships+xml"/>
  <Override PartName="/ppt/slides/_rels/slide63.xml.rels" ContentType="application/vnd.openxmlformats-package.relationships+xml"/>
  <Override PartName="/ppt/slides/_rels/slide27.xml.rels" ContentType="application/vnd.openxmlformats-package.relationships+xml"/>
  <Override PartName="/ppt/slides/_rels/slide64.xml.rels" ContentType="application/vnd.openxmlformats-package.relationships+xml"/>
  <Override PartName="/ppt/slides/_rels/slide28.xml.rels" ContentType="application/vnd.openxmlformats-package.relationships+xml"/>
  <Override PartName="/ppt/slides/_rels/slide70.xml.rels" ContentType="application/vnd.openxmlformats-package.relationships+xml"/>
  <Override PartName="/ppt/slides/_rels/slide65.xml.rels" ContentType="application/vnd.openxmlformats-package.relationships+xml"/>
  <Override PartName="/ppt/slides/_rels/slide71.xml.rels" ContentType="application/vnd.openxmlformats-package.relationships+xml"/>
  <Override PartName="/ppt/slides/_rels/slide1.xml.rels" ContentType="application/vnd.openxmlformats-package.relationships+xml"/>
  <Override PartName="/ppt/slides/_rels/slide29.xml.rels" ContentType="application/vnd.openxmlformats-package.relationships+xml"/>
  <Override PartName="/ppt/slides/_rels/slide66.xml.rels" ContentType="application/vnd.openxmlformats-package.relationships+xml"/>
  <Override PartName="/ppt/slides/_rels/slide7.xml.rels" ContentType="application/vnd.openxmlformats-package.relationships+xml"/>
  <Override PartName="/ppt/slides/_rels/slide24.xml.rels" ContentType="application/vnd.openxmlformats-package.relationships+xml"/>
  <Override PartName="/ppt/slides/_rels/slide67.xml.rels" ContentType="application/vnd.openxmlformats-package.relationships+xml"/>
  <Override PartName="/ppt/slides/_rels/slide30.xml.rels" ContentType="application/vnd.openxmlformats-package.relationships+xml"/>
  <Override PartName="/ppt/slides/_rels/slide6.xml.rels" ContentType="application/vnd.openxmlformats-package.relationships+xml"/>
  <Override PartName="/ppt/slides/_rels/slide23.xml.rels" ContentType="application/vnd.openxmlformats-package.relationships+xml"/>
  <Override PartName="/ppt/slides/_rels/slide76.xml.rels" ContentType="application/vnd.openxmlformats-package.relationships+xml"/>
  <Override PartName="/ppt/slides/_rels/slide75.xml.rels" ContentType="application/vnd.openxmlformats-package.relationships+xml"/>
  <Override PartName="/ppt/slides/_rels/slide74.xml.rels" ContentType="application/vnd.openxmlformats-package.relationships+xml"/>
  <Override PartName="/ppt/slides/_rels/slide73.xml.rels" ContentType="application/vnd.openxmlformats-package.relationships+xml"/>
  <Override PartName="/ppt/slides/_rels/slide72.xml.rels" ContentType="application/vnd.openxmlformats-package.relationships+xml"/>
  <Override PartName="/ppt/slides/_rels/slide69.xml.rels" ContentType="application/vnd.openxmlformats-package.relationships+xml"/>
  <Override PartName="/ppt/slides/_rels/slide32.xml.rels" ContentType="application/vnd.openxmlformats-package.relationships+xml"/>
  <Override PartName="/ppt/slides/_rels/slide68.xml.rels" ContentType="application/vnd.openxmlformats-package.relationships+xml"/>
  <Override PartName="/ppt/slides/_rels/slide31.xml.rels" ContentType="application/vnd.openxmlformats-package.relationships+xml"/>
  <Override PartName="/ppt/slides/_rels/slide46.xml.rels" ContentType="application/vnd.openxmlformats-package.relationships+xml"/>
  <Override PartName="/ppt/slides/_rels/slide16.xml.rels" ContentType="application/vnd.openxmlformats-package.relationships+xml"/>
  <Override PartName="/ppt/slides/slide71.xml" ContentType="application/vnd.openxmlformats-officedocument.presentationml.slide+xml"/>
  <Override PartName="/ppt/slides/slide66.xml" ContentType="application/vnd.openxmlformats-officedocument.presentationml.slide+xml"/>
  <Override PartName="/ppt/slides/slide79.xml" ContentType="application/vnd.openxmlformats-officedocument.presentationml.slide+xml"/>
  <Override PartName="/ppt/slides/slide67.xml" ContentType="application/vnd.openxmlformats-officedocument.presentationml.slide+xml"/>
  <Override PartName="/ppt/slides/slide30.xml" ContentType="application/vnd.openxmlformats-officedocument.presentationml.slide+xml"/>
  <Override PartName="/ppt/slides/slide78.xml" ContentType="application/vnd.openxmlformats-officedocument.presentationml.slide+xml"/>
  <Override PartName="/ppt/slides/slide77.xml" ContentType="application/vnd.openxmlformats-officedocument.presentationml.slide+xml"/>
  <Override PartName="/ppt/slides/slide76.xml" ContentType="application/vnd.openxmlformats-officedocument.presentationml.slide+xml"/>
  <Override PartName="/ppt/slides/slide75.xml" ContentType="application/vnd.openxmlformats-officedocument.presentationml.slide+xml"/>
  <Override PartName="/ppt/slides/slide74.xml" ContentType="application/vnd.openxmlformats-officedocument.presentationml.slide+xml"/>
  <Override PartName="/ppt/slides/slide73.xml" ContentType="application/vnd.openxmlformats-officedocument.presentationml.slide+xml"/>
  <Override PartName="/ppt/slides/slide72.xml" ContentType="application/vnd.openxmlformats-officedocument.presentationml.slide+xml"/>
  <Override PartName="/ppt/slides/slide69.xml" ContentType="application/vnd.openxmlformats-officedocument.presentationml.slide+xml"/>
  <Override PartName="/ppt/slides/slide32.xml" ContentType="application/vnd.openxmlformats-officedocument.presentationml.slide+xml"/>
  <Override PartName="/ppt/slides/slide68.xml" ContentType="application/vnd.openxmlformats-officedocument.presentationml.slide+xml"/>
  <Override PartName="/ppt/slides/slide31.xml" ContentType="application/vnd.openxmlformats-officedocument.presentationml.slide+xml"/>
  <Override PartName="/ppt/slides/slide16.xml" ContentType="application/vnd.openxmlformats-officedocument.presentationml.slide+xml"/>
  <Override PartName="/ppt/slides/slide8.xml" ContentType="application/vnd.openxmlformats-officedocument.presentationml.slide+xml"/>
  <Override PartName="/ppt/slides/slide2.xml" ContentType="application/vnd.openxmlformats-officedocument.presentationml.slide+xml"/>
  <Override PartName="/ppt/slides/slide10.xml" ContentType="application/vnd.openxmlformats-officedocument.presentationml.slide+xml"/>
  <Override PartName="/ppt/slides/slide47.xml" ContentType="application/vnd.openxmlformats-officedocument.presentationml.slide+xml"/>
  <Override PartName="/ppt/slides/slide17.xml" ContentType="application/vnd.openxmlformats-officedocument.presentationml.slide+xml"/>
  <Override PartName="/ppt/slides/slide9.xml" ContentType="application/vnd.openxmlformats-officedocument.presentationml.slide+xml"/>
  <Override PartName="/ppt/slides/slide3.xml" ContentType="application/vnd.openxmlformats-officedocument.presentationml.slide+xml"/>
  <Override PartName="/ppt/slides/slide11.xml" ContentType="application/vnd.openxmlformats-officedocument.presentationml.slide+xml"/>
  <Override PartName="/ppt/slides/slide48.xml" ContentType="application/vnd.openxmlformats-officedocument.presentationml.slide+xml"/>
  <Override PartName="/ppt/slides/slide20.xml" ContentType="application/vnd.openxmlformats-officedocument.presentationml.slide+xml"/>
  <Override PartName="/ppt/slides/slide57.xml" ContentType="application/vnd.openxmlformats-officedocument.presentationml.slide+xml"/>
  <Override PartName="/ppt/slides/slide4.xml" ContentType="application/vnd.openxmlformats-officedocument.presentationml.slide+xml"/>
  <Override PartName="/ppt/slides/slide12.xml" ContentType="application/vnd.openxmlformats-officedocument.presentationml.slide+xml"/>
  <Override PartName="/ppt/slides/slide49.xml" ContentType="application/vnd.openxmlformats-officedocument.presentationml.slide+xml"/>
  <Override PartName="/ppt/slides/slide21.xml" ContentType="application/vnd.openxmlformats-officedocument.presentationml.slide+xml"/>
  <Override PartName="/ppt/slides/slide58.xml" ContentType="application/vnd.openxmlformats-officedocument.presentationml.slide+xml"/>
  <Override PartName="/ppt/slides/slide5.xml" ContentType="application/vnd.openxmlformats-officedocument.presentationml.slide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59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_rels/notesSlide62.xml.rels" ContentType="application/vnd.openxmlformats-package.relationships+xml"/>
  <Override PartName="/ppt/notesSlides/_rels/notesSlide8.xml.rels" ContentType="application/vnd.openxmlformats-package.relationships+xml"/>
  <Override PartName="/ppt/notesSlides/_rels/notesSlide25.xml.rels" ContentType="application/vnd.openxmlformats-package.relationships+xml"/>
  <Override PartName="/ppt/notesSlides/_rels/notesSlide6.xml.rels" ContentType="application/vnd.openxmlformats-package.relationships+xml"/>
  <Override PartName="/ppt/notesSlides/_rels/notesSlide9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7.xml.rels" ContentType="application/vnd.openxmlformats-package.relationships+xml"/>
  <Override PartName="/ppt/notesSlides/_rels/notesSlide5.xml.rels" ContentType="application/vnd.openxmlformats-package.relationships+xml"/>
  <Override PartName="/ppt/notesSlides/notesSlide9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62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0" r:id="rId3"/>
    <p:sldMasterId id="2147483652" r:id="rId4"/>
    <p:sldMasterId id="2147483654" r:id="rId5"/>
    <p:sldMasterId id="2147483656" r:id="rId6"/>
    <p:sldMasterId id="2147483658" r:id="rId7"/>
    <p:sldMasterId id="2147483660" r:id="rId8"/>
    <p:sldMasterId id="2147483662" r:id="rId9"/>
    <p:sldMasterId id="2147483664" r:id="rId10"/>
    <p:sldMasterId id="2147483666" r:id="rId11"/>
    <p:sldMasterId id="2147483668" r:id="rId12"/>
    <p:sldMasterId id="2147483670" r:id="rId13"/>
    <p:sldMasterId id="2147483672" r:id="rId14"/>
    <p:sldMasterId id="2147483674" r:id="rId15"/>
    <p:sldMasterId id="2147483676" r:id="rId16"/>
    <p:sldMasterId id="2147483678" r:id="rId17"/>
    <p:sldMasterId id="2147483680" r:id="rId18"/>
    <p:sldMasterId id="2147483682" r:id="rId19"/>
    <p:sldMasterId id="2147483684" r:id="rId20"/>
  </p:sldMasterIdLst>
  <p:notesMasterIdLst>
    <p:notesMasterId r:id="rId21"/>
  </p:notesMasterIdLst>
  <p:sldIdLst>
    <p:sldId id="256" r:id="rId22"/>
    <p:sldId id="257" r:id="rId23"/>
    <p:sldId id="258" r:id="rId24"/>
    <p:sldId id="259" r:id="rId25"/>
    <p:sldId id="260" r:id="rId26"/>
    <p:sldId id="261" r:id="rId27"/>
    <p:sldId id="262" r:id="rId28"/>
    <p:sldId id="263" r:id="rId29"/>
    <p:sldId id="264" r:id="rId30"/>
    <p:sldId id="265" r:id="rId31"/>
    <p:sldId id="266" r:id="rId32"/>
    <p:sldId id="267" r:id="rId33"/>
    <p:sldId id="268" r:id="rId34"/>
    <p:sldId id="269" r:id="rId35"/>
    <p:sldId id="270" r:id="rId36"/>
    <p:sldId id="271" r:id="rId37"/>
    <p:sldId id="272" r:id="rId38"/>
    <p:sldId id="273" r:id="rId39"/>
    <p:sldId id="274" r:id="rId40"/>
    <p:sldId id="275" r:id="rId41"/>
    <p:sldId id="276" r:id="rId42"/>
    <p:sldId id="277" r:id="rId43"/>
    <p:sldId id="278" r:id="rId44"/>
    <p:sldId id="279" r:id="rId45"/>
    <p:sldId id="280" r:id="rId46"/>
    <p:sldId id="281" r:id="rId47"/>
    <p:sldId id="282" r:id="rId48"/>
    <p:sldId id="283" r:id="rId49"/>
    <p:sldId id="284" r:id="rId50"/>
    <p:sldId id="285" r:id="rId51"/>
    <p:sldId id="286" r:id="rId52"/>
    <p:sldId id="287" r:id="rId53"/>
    <p:sldId id="288" r:id="rId54"/>
    <p:sldId id="289" r:id="rId55"/>
    <p:sldId id="290" r:id="rId56"/>
    <p:sldId id="291" r:id="rId57"/>
    <p:sldId id="292" r:id="rId58"/>
    <p:sldId id="293" r:id="rId59"/>
    <p:sldId id="294" r:id="rId60"/>
    <p:sldId id="295" r:id="rId61"/>
    <p:sldId id="296" r:id="rId62"/>
    <p:sldId id="297" r:id="rId63"/>
    <p:sldId id="298" r:id="rId64"/>
    <p:sldId id="299" r:id="rId65"/>
    <p:sldId id="300" r:id="rId66"/>
    <p:sldId id="301" r:id="rId67"/>
    <p:sldId id="302" r:id="rId68"/>
    <p:sldId id="303" r:id="rId69"/>
    <p:sldId id="304" r:id="rId70"/>
    <p:sldId id="305" r:id="rId71"/>
    <p:sldId id="306" r:id="rId72"/>
    <p:sldId id="307" r:id="rId73"/>
    <p:sldId id="308" r:id="rId74"/>
    <p:sldId id="309" r:id="rId75"/>
    <p:sldId id="310" r:id="rId76"/>
    <p:sldId id="311" r:id="rId77"/>
    <p:sldId id="312" r:id="rId78"/>
    <p:sldId id="313" r:id="rId79"/>
    <p:sldId id="314" r:id="rId80"/>
    <p:sldId id="315" r:id="rId81"/>
    <p:sldId id="316" r:id="rId82"/>
    <p:sldId id="317" r:id="rId83"/>
    <p:sldId id="318" r:id="rId84"/>
    <p:sldId id="319" r:id="rId85"/>
    <p:sldId id="320" r:id="rId86"/>
    <p:sldId id="321" r:id="rId87"/>
    <p:sldId id="322" r:id="rId88"/>
    <p:sldId id="323" r:id="rId89"/>
    <p:sldId id="324" r:id="rId90"/>
    <p:sldId id="325" r:id="rId91"/>
    <p:sldId id="326" r:id="rId92"/>
    <p:sldId id="327" r:id="rId93"/>
    <p:sldId id="328" r:id="rId94"/>
    <p:sldId id="329" r:id="rId95"/>
    <p:sldId id="330" r:id="rId96"/>
    <p:sldId id="331" r:id="rId97"/>
    <p:sldId id="332" r:id="rId98"/>
    <p:sldId id="333" r:id="rId99"/>
    <p:sldId id="334" r:id="rId100"/>
  </p:sldIdLst>
  <p:sldSz cx="12192000" cy="68580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slideMaster" Target="slideMasters/slideMaster12.xml"/><Relationship Id="rId14" Type="http://schemas.openxmlformats.org/officeDocument/2006/relationships/slideMaster" Target="slideMasters/slideMaster13.xml"/><Relationship Id="rId15" Type="http://schemas.openxmlformats.org/officeDocument/2006/relationships/slideMaster" Target="slideMasters/slideMaster14.xml"/><Relationship Id="rId16" Type="http://schemas.openxmlformats.org/officeDocument/2006/relationships/slideMaster" Target="slideMasters/slideMaster15.xml"/><Relationship Id="rId17" Type="http://schemas.openxmlformats.org/officeDocument/2006/relationships/slideMaster" Target="slideMasters/slideMaster16.xml"/><Relationship Id="rId18" Type="http://schemas.openxmlformats.org/officeDocument/2006/relationships/slideMaster" Target="slideMasters/slideMaster17.xml"/><Relationship Id="rId19" Type="http://schemas.openxmlformats.org/officeDocument/2006/relationships/slideMaster" Target="slideMasters/slideMaster18.xml"/><Relationship Id="rId20" Type="http://schemas.openxmlformats.org/officeDocument/2006/relationships/slideMaster" Target="slideMasters/slideMaster19.xml"/><Relationship Id="rId21" Type="http://schemas.openxmlformats.org/officeDocument/2006/relationships/notesMaster" Target="notesMasters/notesMaster1.xml"/><Relationship Id="rId22" Type="http://schemas.openxmlformats.org/officeDocument/2006/relationships/slide" Target="slides/slide1.xml"/><Relationship Id="rId23" Type="http://schemas.openxmlformats.org/officeDocument/2006/relationships/slide" Target="slides/slide2.xml"/><Relationship Id="rId24" Type="http://schemas.openxmlformats.org/officeDocument/2006/relationships/slide" Target="slides/slide3.xml"/><Relationship Id="rId25" Type="http://schemas.openxmlformats.org/officeDocument/2006/relationships/slide" Target="slides/slide4.xml"/><Relationship Id="rId26" Type="http://schemas.openxmlformats.org/officeDocument/2006/relationships/slide" Target="slides/slide5.xml"/><Relationship Id="rId27" Type="http://schemas.openxmlformats.org/officeDocument/2006/relationships/slide" Target="slides/slide6.xml"/><Relationship Id="rId28" Type="http://schemas.openxmlformats.org/officeDocument/2006/relationships/slide" Target="slides/slide7.xml"/><Relationship Id="rId29" Type="http://schemas.openxmlformats.org/officeDocument/2006/relationships/slide" Target="slides/slide8.xml"/><Relationship Id="rId30" Type="http://schemas.openxmlformats.org/officeDocument/2006/relationships/slide" Target="slides/slide9.xml"/><Relationship Id="rId31" Type="http://schemas.openxmlformats.org/officeDocument/2006/relationships/slide" Target="slides/slide10.xml"/><Relationship Id="rId32" Type="http://schemas.openxmlformats.org/officeDocument/2006/relationships/slide" Target="slides/slide11.xml"/><Relationship Id="rId33" Type="http://schemas.openxmlformats.org/officeDocument/2006/relationships/slide" Target="slides/slide12.xml"/><Relationship Id="rId34" Type="http://schemas.openxmlformats.org/officeDocument/2006/relationships/slide" Target="slides/slide13.xml"/><Relationship Id="rId35" Type="http://schemas.openxmlformats.org/officeDocument/2006/relationships/slide" Target="slides/slide14.xml"/><Relationship Id="rId36" Type="http://schemas.openxmlformats.org/officeDocument/2006/relationships/slide" Target="slides/slide15.xml"/><Relationship Id="rId37" Type="http://schemas.openxmlformats.org/officeDocument/2006/relationships/slide" Target="slides/slide16.xml"/><Relationship Id="rId38" Type="http://schemas.openxmlformats.org/officeDocument/2006/relationships/slide" Target="slides/slide17.xml"/><Relationship Id="rId39" Type="http://schemas.openxmlformats.org/officeDocument/2006/relationships/slide" Target="slides/slide18.xml"/><Relationship Id="rId40" Type="http://schemas.openxmlformats.org/officeDocument/2006/relationships/slide" Target="slides/slide19.xml"/><Relationship Id="rId41" Type="http://schemas.openxmlformats.org/officeDocument/2006/relationships/slide" Target="slides/slide20.xml"/><Relationship Id="rId42" Type="http://schemas.openxmlformats.org/officeDocument/2006/relationships/slide" Target="slides/slide21.xml"/><Relationship Id="rId43" Type="http://schemas.openxmlformats.org/officeDocument/2006/relationships/slide" Target="slides/slide22.xml"/><Relationship Id="rId44" Type="http://schemas.openxmlformats.org/officeDocument/2006/relationships/slide" Target="slides/slide23.xml"/><Relationship Id="rId45" Type="http://schemas.openxmlformats.org/officeDocument/2006/relationships/slide" Target="slides/slide24.xml"/><Relationship Id="rId46" Type="http://schemas.openxmlformats.org/officeDocument/2006/relationships/slide" Target="slides/slide25.xml"/><Relationship Id="rId47" Type="http://schemas.openxmlformats.org/officeDocument/2006/relationships/slide" Target="slides/slide26.xml"/><Relationship Id="rId48" Type="http://schemas.openxmlformats.org/officeDocument/2006/relationships/slide" Target="slides/slide27.xml"/><Relationship Id="rId49" Type="http://schemas.openxmlformats.org/officeDocument/2006/relationships/slide" Target="slides/slide28.xml"/><Relationship Id="rId50" Type="http://schemas.openxmlformats.org/officeDocument/2006/relationships/slide" Target="slides/slide29.xml"/><Relationship Id="rId51" Type="http://schemas.openxmlformats.org/officeDocument/2006/relationships/slide" Target="slides/slide30.xml"/><Relationship Id="rId52" Type="http://schemas.openxmlformats.org/officeDocument/2006/relationships/slide" Target="slides/slide31.xml"/><Relationship Id="rId53" Type="http://schemas.openxmlformats.org/officeDocument/2006/relationships/slide" Target="slides/slide32.xml"/><Relationship Id="rId54" Type="http://schemas.openxmlformats.org/officeDocument/2006/relationships/slide" Target="slides/slide33.xml"/><Relationship Id="rId55" Type="http://schemas.openxmlformats.org/officeDocument/2006/relationships/slide" Target="slides/slide34.xml"/><Relationship Id="rId56" Type="http://schemas.openxmlformats.org/officeDocument/2006/relationships/slide" Target="slides/slide35.xml"/><Relationship Id="rId57" Type="http://schemas.openxmlformats.org/officeDocument/2006/relationships/slide" Target="slides/slide36.xml"/><Relationship Id="rId58" Type="http://schemas.openxmlformats.org/officeDocument/2006/relationships/slide" Target="slides/slide37.xml"/><Relationship Id="rId59" Type="http://schemas.openxmlformats.org/officeDocument/2006/relationships/slide" Target="slides/slide38.xml"/><Relationship Id="rId60" Type="http://schemas.openxmlformats.org/officeDocument/2006/relationships/slide" Target="slides/slide39.xml"/><Relationship Id="rId61" Type="http://schemas.openxmlformats.org/officeDocument/2006/relationships/slide" Target="slides/slide40.xml"/><Relationship Id="rId62" Type="http://schemas.openxmlformats.org/officeDocument/2006/relationships/slide" Target="slides/slide41.xml"/><Relationship Id="rId63" Type="http://schemas.openxmlformats.org/officeDocument/2006/relationships/slide" Target="slides/slide42.xml"/><Relationship Id="rId64" Type="http://schemas.openxmlformats.org/officeDocument/2006/relationships/slide" Target="slides/slide43.xml"/><Relationship Id="rId65" Type="http://schemas.openxmlformats.org/officeDocument/2006/relationships/slide" Target="slides/slide44.xml"/><Relationship Id="rId66" Type="http://schemas.openxmlformats.org/officeDocument/2006/relationships/slide" Target="slides/slide45.xml"/><Relationship Id="rId67" Type="http://schemas.openxmlformats.org/officeDocument/2006/relationships/slide" Target="slides/slide46.xml"/><Relationship Id="rId68" Type="http://schemas.openxmlformats.org/officeDocument/2006/relationships/slide" Target="slides/slide47.xml"/><Relationship Id="rId69" Type="http://schemas.openxmlformats.org/officeDocument/2006/relationships/slide" Target="slides/slide48.xml"/><Relationship Id="rId70" Type="http://schemas.openxmlformats.org/officeDocument/2006/relationships/slide" Target="slides/slide49.xml"/><Relationship Id="rId71" Type="http://schemas.openxmlformats.org/officeDocument/2006/relationships/slide" Target="slides/slide50.xml"/><Relationship Id="rId72" Type="http://schemas.openxmlformats.org/officeDocument/2006/relationships/slide" Target="slides/slide51.xml"/><Relationship Id="rId73" Type="http://schemas.openxmlformats.org/officeDocument/2006/relationships/slide" Target="slides/slide52.xml"/><Relationship Id="rId74" Type="http://schemas.openxmlformats.org/officeDocument/2006/relationships/slide" Target="slides/slide53.xml"/><Relationship Id="rId75" Type="http://schemas.openxmlformats.org/officeDocument/2006/relationships/slide" Target="slides/slide54.xml"/><Relationship Id="rId76" Type="http://schemas.openxmlformats.org/officeDocument/2006/relationships/slide" Target="slides/slide55.xml"/><Relationship Id="rId77" Type="http://schemas.openxmlformats.org/officeDocument/2006/relationships/slide" Target="slides/slide56.xml"/><Relationship Id="rId78" Type="http://schemas.openxmlformats.org/officeDocument/2006/relationships/slide" Target="slides/slide57.xml"/><Relationship Id="rId79" Type="http://schemas.openxmlformats.org/officeDocument/2006/relationships/slide" Target="slides/slide58.xml"/><Relationship Id="rId80" Type="http://schemas.openxmlformats.org/officeDocument/2006/relationships/slide" Target="slides/slide59.xml"/><Relationship Id="rId81" Type="http://schemas.openxmlformats.org/officeDocument/2006/relationships/slide" Target="slides/slide60.xml"/><Relationship Id="rId82" Type="http://schemas.openxmlformats.org/officeDocument/2006/relationships/slide" Target="slides/slide61.xml"/><Relationship Id="rId83" Type="http://schemas.openxmlformats.org/officeDocument/2006/relationships/slide" Target="slides/slide62.xml"/><Relationship Id="rId84" Type="http://schemas.openxmlformats.org/officeDocument/2006/relationships/slide" Target="slides/slide63.xml"/><Relationship Id="rId85" Type="http://schemas.openxmlformats.org/officeDocument/2006/relationships/slide" Target="slides/slide64.xml"/><Relationship Id="rId86" Type="http://schemas.openxmlformats.org/officeDocument/2006/relationships/slide" Target="slides/slide65.xml"/><Relationship Id="rId87" Type="http://schemas.openxmlformats.org/officeDocument/2006/relationships/slide" Target="slides/slide66.xml"/><Relationship Id="rId88" Type="http://schemas.openxmlformats.org/officeDocument/2006/relationships/slide" Target="slides/slide67.xml"/><Relationship Id="rId89" Type="http://schemas.openxmlformats.org/officeDocument/2006/relationships/slide" Target="slides/slide68.xml"/><Relationship Id="rId90" Type="http://schemas.openxmlformats.org/officeDocument/2006/relationships/slide" Target="slides/slide69.xml"/><Relationship Id="rId91" Type="http://schemas.openxmlformats.org/officeDocument/2006/relationships/slide" Target="slides/slide70.xml"/><Relationship Id="rId92" Type="http://schemas.openxmlformats.org/officeDocument/2006/relationships/slide" Target="slides/slide71.xml"/><Relationship Id="rId93" Type="http://schemas.openxmlformats.org/officeDocument/2006/relationships/slide" Target="slides/slide72.xml"/><Relationship Id="rId94" Type="http://schemas.openxmlformats.org/officeDocument/2006/relationships/slide" Target="slides/slide73.xml"/><Relationship Id="rId95" Type="http://schemas.openxmlformats.org/officeDocument/2006/relationships/slide" Target="slides/slide74.xml"/><Relationship Id="rId96" Type="http://schemas.openxmlformats.org/officeDocument/2006/relationships/slide" Target="slides/slide75.xml"/><Relationship Id="rId97" Type="http://schemas.openxmlformats.org/officeDocument/2006/relationships/slide" Target="slides/slide76.xml"/><Relationship Id="rId98" Type="http://schemas.openxmlformats.org/officeDocument/2006/relationships/slide" Target="slides/slide77.xml"/><Relationship Id="rId99" Type="http://schemas.openxmlformats.org/officeDocument/2006/relationships/slide" Target="slides/slide78.xml"/><Relationship Id="rId100" Type="http://schemas.openxmlformats.org/officeDocument/2006/relationships/slide" Target="slides/slide79.xml"/><Relationship Id="rId101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0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sldImg"/>
          </p:nvPr>
        </p:nvSpPr>
        <p:spPr>
          <a:xfrm>
            <a:off x="0" y="81252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solidFill>
                  <a:schemeClr val="dk1"/>
                </a:solidFill>
                <a:latin typeface="Arial"/>
              </a:rPr>
              <a:t>Click to move the slide</a:t>
            </a:r>
            <a:endParaRPr b="0" lang="en-US" sz="1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Click to edit the notes format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8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&lt;header&gt;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29" name="PlaceHolder 4"/>
          <p:cNvSpPr>
            <a:spLocks noGrp="1"/>
          </p:cNvSpPr>
          <p:nvPr>
            <p:ph type="dt" idx="32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30" name="PlaceHolder 5"/>
          <p:cNvSpPr>
            <a:spLocks noGrp="1"/>
          </p:cNvSpPr>
          <p:nvPr>
            <p:ph type="ftr" idx="33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31" name="PlaceHolder 6"/>
          <p:cNvSpPr>
            <a:spLocks noGrp="1"/>
          </p:cNvSpPr>
          <p:nvPr>
            <p:ph type="sldNum" idx="34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fld id="{8A3410DE-F1F9-45AC-A152-3ECA92C879BF}" type="slidenum"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25.xml.rels><?xml version="1.0" encoding="UTF-8"?>
<Relationships xmlns="http://schemas.openxmlformats.org/package/2006/relationships"><Relationship Id="rId1" Type="http://schemas.openxmlformats.org/officeDocument/2006/relationships/slide" Target="../slides/slide25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62.xml.rels><?xml version="1.0" encoding="UTF-8"?>
<Relationships xmlns="http://schemas.openxmlformats.org/package/2006/relationships"><Relationship Id="rId1" Type="http://schemas.openxmlformats.org/officeDocument/2006/relationships/slide" Target="../slides/slide62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PlaceHolder 1"/>
          <p:cNvSpPr>
            <a:spLocks noGrp="1"/>
          </p:cNvSpPr>
          <p:nvPr>
            <p:ph type="sldImg"/>
          </p:nvPr>
        </p:nvSpPr>
        <p:spPr>
          <a:xfrm>
            <a:off x="1143360" y="685800"/>
            <a:ext cx="4571640" cy="3428280"/>
          </a:xfrm>
          <a:prstGeom prst="rect">
            <a:avLst/>
          </a:prstGeom>
          <a:ln w="0">
            <a:noFill/>
          </a:ln>
        </p:spPr>
      </p:sp>
      <p:sp>
        <p:nvSpPr>
          <p:cNvPr id="506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7" name="PlaceHolder 3"/>
          <p:cNvSpPr>
            <a:spLocks noGrp="1"/>
          </p:cNvSpPr>
          <p:nvPr>
            <p:ph type="sldNum" idx="40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5000" bIns="-45000" anchor="t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Arial"/>
                <a:ea typeface="Arial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3C3A41C6-FAB4-4131-9EC0-0CD44EC47452}" type="slidenum"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2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PlaceHolder 1"/>
          <p:cNvSpPr>
            <a:spLocks noGrp="1"/>
          </p:cNvSpPr>
          <p:nvPr>
            <p:ph type="sldImg"/>
          </p:nvPr>
        </p:nvSpPr>
        <p:spPr>
          <a:xfrm>
            <a:off x="1143360" y="685800"/>
            <a:ext cx="4571640" cy="3428280"/>
          </a:xfrm>
          <a:prstGeom prst="rect">
            <a:avLst/>
          </a:prstGeom>
          <a:ln w="0">
            <a:noFill/>
          </a:ln>
        </p:spPr>
      </p:sp>
      <p:sp>
        <p:nvSpPr>
          <p:cNvPr id="509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0" name="PlaceHolder 3"/>
          <p:cNvSpPr>
            <a:spLocks noGrp="1"/>
          </p:cNvSpPr>
          <p:nvPr>
            <p:ph type="sldNum" idx="41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5000" bIns="-45000" anchor="t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Arial"/>
                <a:ea typeface="Arial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11DE3BDB-D365-4EEB-8581-C380271443EB}" type="slidenum"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PlaceHolder 1"/>
          <p:cNvSpPr>
            <a:spLocks noGrp="1"/>
          </p:cNvSpPr>
          <p:nvPr>
            <p:ph type="sldImg"/>
          </p:nvPr>
        </p:nvSpPr>
        <p:spPr>
          <a:xfrm>
            <a:off x="1143360" y="685800"/>
            <a:ext cx="4571640" cy="3428280"/>
          </a:xfrm>
          <a:prstGeom prst="rect">
            <a:avLst/>
          </a:prstGeom>
          <a:ln w="0">
            <a:noFill/>
          </a:ln>
        </p:spPr>
      </p:sp>
      <p:sp>
        <p:nvSpPr>
          <p:cNvPr id="491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2" name="PlaceHolder 3"/>
          <p:cNvSpPr>
            <a:spLocks noGrp="1"/>
          </p:cNvSpPr>
          <p:nvPr>
            <p:ph type="sldNum" idx="35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5000" bIns="-45000" anchor="t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Arial"/>
                <a:ea typeface="Arial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E85D8419-1E5B-4665-BB01-4C78E6235E3B}" type="slidenum"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PlaceHolder 1"/>
          <p:cNvSpPr>
            <a:spLocks noGrp="1"/>
          </p:cNvSpPr>
          <p:nvPr>
            <p:ph type="sldImg"/>
          </p:nvPr>
        </p:nvSpPr>
        <p:spPr>
          <a:xfrm>
            <a:off x="1143360" y="685800"/>
            <a:ext cx="4571640" cy="3428280"/>
          </a:xfrm>
          <a:prstGeom prst="rect">
            <a:avLst/>
          </a:prstGeom>
          <a:ln w="0">
            <a:noFill/>
          </a:ln>
        </p:spPr>
      </p:sp>
      <p:sp>
        <p:nvSpPr>
          <p:cNvPr id="494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5" name="PlaceHolder 3"/>
          <p:cNvSpPr>
            <a:spLocks noGrp="1"/>
          </p:cNvSpPr>
          <p:nvPr>
            <p:ph type="sldNum" idx="36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5000" bIns="-45000" anchor="t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Arial"/>
                <a:ea typeface="Arial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4838E64E-D7F6-4307-B0D6-51D6368DAC8A}" type="slidenum"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6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PlaceHolder 1"/>
          <p:cNvSpPr>
            <a:spLocks noGrp="1"/>
          </p:cNvSpPr>
          <p:nvPr>
            <p:ph type="sldImg"/>
          </p:nvPr>
        </p:nvSpPr>
        <p:spPr>
          <a:xfrm>
            <a:off x="1143360" y="685800"/>
            <a:ext cx="4571640" cy="3428280"/>
          </a:xfrm>
          <a:prstGeom prst="rect">
            <a:avLst/>
          </a:prstGeom>
          <a:ln w="0">
            <a:noFill/>
          </a:ln>
        </p:spPr>
      </p:sp>
      <p:sp>
        <p:nvSpPr>
          <p:cNvPr id="512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3" name="PlaceHolder 3"/>
          <p:cNvSpPr>
            <a:spLocks noGrp="1"/>
          </p:cNvSpPr>
          <p:nvPr>
            <p:ph type="sldNum" idx="4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5000" bIns="-45000" anchor="t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Arial"/>
                <a:ea typeface="Arial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948348F7-B8DC-4335-BDC4-2A3810D243C6}" type="slidenum"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PlaceHolder 1"/>
          <p:cNvSpPr>
            <a:spLocks noGrp="1"/>
          </p:cNvSpPr>
          <p:nvPr>
            <p:ph type="sldImg"/>
          </p:nvPr>
        </p:nvSpPr>
        <p:spPr>
          <a:xfrm>
            <a:off x="1143360" y="685800"/>
            <a:ext cx="4571640" cy="3428280"/>
          </a:xfrm>
          <a:prstGeom prst="rect">
            <a:avLst/>
          </a:prstGeom>
          <a:ln w="0">
            <a:noFill/>
          </a:ln>
        </p:spPr>
      </p:sp>
      <p:sp>
        <p:nvSpPr>
          <p:cNvPr id="49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8" name="PlaceHolder 3"/>
          <p:cNvSpPr>
            <a:spLocks noGrp="1"/>
          </p:cNvSpPr>
          <p:nvPr>
            <p:ph type="sldNum" idx="37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5000" bIns="-45000" anchor="t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Arial"/>
                <a:ea typeface="Arial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DA7844F0-4F21-44FC-BA4D-112DC95CE552}" type="slidenum"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PlaceHolder 1"/>
          <p:cNvSpPr>
            <a:spLocks noGrp="1"/>
          </p:cNvSpPr>
          <p:nvPr>
            <p:ph type="sldImg"/>
          </p:nvPr>
        </p:nvSpPr>
        <p:spPr>
          <a:xfrm>
            <a:off x="1143360" y="685800"/>
            <a:ext cx="4571640" cy="3428280"/>
          </a:xfrm>
          <a:prstGeom prst="rect">
            <a:avLst/>
          </a:prstGeom>
          <a:ln w="0">
            <a:noFill/>
          </a:ln>
        </p:spPr>
      </p:sp>
      <p:sp>
        <p:nvSpPr>
          <p:cNvPr id="500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1" name="PlaceHolder 3"/>
          <p:cNvSpPr>
            <a:spLocks noGrp="1"/>
          </p:cNvSpPr>
          <p:nvPr>
            <p:ph type="sldNum" idx="38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5000" bIns="-45000" anchor="t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Arial"/>
                <a:ea typeface="Arial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77638E33-9596-44CA-A8C4-01F852318F6B}" type="slidenum"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PlaceHolder 1"/>
          <p:cNvSpPr>
            <a:spLocks noGrp="1"/>
          </p:cNvSpPr>
          <p:nvPr>
            <p:ph type="sldImg"/>
          </p:nvPr>
        </p:nvSpPr>
        <p:spPr>
          <a:xfrm>
            <a:off x="1143360" y="685800"/>
            <a:ext cx="4571640" cy="3428280"/>
          </a:xfrm>
          <a:prstGeom prst="rect">
            <a:avLst/>
          </a:prstGeom>
          <a:ln w="0">
            <a:noFill/>
          </a:ln>
        </p:spPr>
      </p:sp>
      <p:sp>
        <p:nvSpPr>
          <p:cNvPr id="503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4" name="PlaceHolder 3"/>
          <p:cNvSpPr>
            <a:spLocks noGrp="1"/>
          </p:cNvSpPr>
          <p:nvPr>
            <p:ph type="sldNum" idx="39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5000" bIns="-45000" anchor="t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Arial"/>
                <a:ea typeface="Arial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5C46D3D3-73C0-4F2B-98A7-831E9CB178D6}" type="slidenum"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Defaul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04252EB-F885-487C-8220-7CF5AB556C12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2"/>
          </p:nvPr>
        </p:nvSpPr>
        <p:spPr/>
        <p:txBody>
          <a:bodyPr/>
          <a:p>
            <a:fld id="{63B94027-C952-4ABB-BD2D-E5FC9AEA91B7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2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ummar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24"/>
          </p:nvPr>
        </p:nvSpPr>
        <p:spPr/>
        <p:txBody>
          <a:bodyPr/>
          <a:p>
            <a:fld id="{D45D315C-F95E-4E7F-BD03-311F73C7E791}" type="slidenum">
              <a:t>&lt;#&gt;</a:t>
            </a:fld>
          </a:p>
        </p:txBody>
      </p:sp>
      <p:sp>
        <p:nvSpPr>
          <p:cNvPr id="3" name="PlaceHolder 2"/>
          <p:cNvSpPr>
            <a:spLocks noGrp="1"/>
          </p:cNvSpPr>
          <p:nvPr>
            <p:ph type="dt" idx="2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7"/>
          </p:nvPr>
        </p:nvSpPr>
        <p:spPr/>
        <p:txBody>
          <a:bodyPr/>
          <a:p>
            <a:fld id="{F96F6E63-DF5F-4481-9DF2-FCF307D60434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28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3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1"/>
          </p:nvPr>
        </p:nvSpPr>
        <p:spPr/>
        <p:txBody>
          <a:bodyPr/>
          <a:p>
            <a:fld id="{3B0F55ED-DA64-4B6A-877A-DBAD74850F3E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2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 1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_AND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DCC075CE-9A18-4679-83AF-ADA263C9D86F}" type="slidenum">
              <a:t>&lt;#&gt;</a:t>
            </a:fld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Agend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00EC3C12-4833-4170-A889-C8E601DB175A}" type="slidenum">
              <a:t>&lt;#&gt;</a:t>
            </a:fld>
          </a:p>
        </p:txBody>
      </p:sp>
      <p:sp>
        <p:nvSpPr>
          <p:cNvPr id="3" name="PlaceHolder 2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EB7530B4-22F3-4F79-887D-0D0AED62A51D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9F156310-7B8D-4F26-B75E-94FD14138D87}" type="slidenum">
              <a:t>&lt;#&gt;</a:t>
            </a:fld>
          </a:p>
        </p:txBody>
      </p:sp>
      <p:sp>
        <p:nvSpPr>
          <p:cNvPr id="3" name="PlaceHolder 2"/>
          <p:cNvSpPr>
            <a:spLocks noGrp="1"/>
          </p:cNvSpPr>
          <p:nvPr>
            <p:ph type="dt" idx="1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Defaul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3"/>
          </p:nvPr>
        </p:nvSpPr>
        <p:spPr/>
        <p:txBody>
          <a:bodyPr/>
          <a:p>
            <a:fld id="{26A0A99B-DA83-4AB3-A198-5D3D1A965423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6"/>
          </p:nvPr>
        </p:nvSpPr>
        <p:spPr/>
        <p:txBody>
          <a:bodyPr/>
          <a:p>
            <a:fld id="{408930A8-C0F6-42C0-9C99-BCB9FE42B407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8"/>
          </p:nvPr>
        </p:nvSpPr>
        <p:spPr/>
        <p:txBody>
          <a:bodyPr/>
          <a:p>
            <a:fld id="{8C818FDF-32F2-4DAD-8925-813595C41995}" type="slidenum">
              <a:t>&lt;#&gt;</a:t>
            </a:fld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 Conten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19"/>
          </p:nvPr>
        </p:nvSpPr>
        <p:spPr/>
        <p:txBody>
          <a:bodyPr/>
          <a:p>
            <a:fld id="{7F73746B-8FB8-45B4-8C90-50287431D030}" type="slidenum">
              <a:t>&lt;#&gt;</a:t>
            </a:fld>
          </a:p>
        </p:txBody>
      </p:sp>
      <p:sp>
        <p:nvSpPr>
          <p:cNvPr id="3" name="PlaceHolder 2"/>
          <p:cNvSpPr>
            <a:spLocks noGrp="1"/>
          </p:cNvSpPr>
          <p:nvPr>
            <p:ph type="dt" idx="20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slideLayout" Target="../slideLayouts/slideLayout10.xml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slideLayout" Target="../slideLayouts/slideLayout11.xml"/>
</Relationships>
</file>

<file path=ppt/slideMasters/_rels/slideMaster12.xml.rels><?xml version="1.0" encoding="UTF-8"?>
<Relationships xmlns="http://schemas.openxmlformats.org/package/2006/relationships"><Relationship Id="rId1" Type="http://schemas.openxmlformats.org/officeDocument/2006/relationships/theme" Target="../theme/theme12.xml"/><Relationship Id="rId2" Type="http://schemas.openxmlformats.org/officeDocument/2006/relationships/slideLayout" Target="../slideLayouts/slideLayout12.xml"/>
</Relationships>
</file>

<file path=ppt/slideMasters/_rels/slideMaster13.xml.rels><?xml version="1.0" encoding="UTF-8"?>
<Relationships xmlns="http://schemas.openxmlformats.org/package/2006/relationships"><Relationship Id="rId1" Type="http://schemas.openxmlformats.org/officeDocument/2006/relationships/theme" Target="../theme/theme13.xml"/><Relationship Id="rId2" Type="http://schemas.openxmlformats.org/officeDocument/2006/relationships/slideLayout" Target="../slideLayouts/slideLayout13.xml"/>
</Relationships>
</file>

<file path=ppt/slideMasters/_rels/slideMaster14.xml.rels><?xml version="1.0" encoding="UTF-8"?>
<Relationships xmlns="http://schemas.openxmlformats.org/package/2006/relationships"><Relationship Id="rId1" Type="http://schemas.openxmlformats.org/officeDocument/2006/relationships/theme" Target="../theme/theme14.xml"/><Relationship Id="rId2" Type="http://schemas.openxmlformats.org/officeDocument/2006/relationships/slideLayout" Target="../slideLayouts/slideLayout14.xml"/>
</Relationships>
</file>

<file path=ppt/slideMasters/_rels/slideMaster15.xml.rels><?xml version="1.0" encoding="UTF-8"?>
<Relationships xmlns="http://schemas.openxmlformats.org/package/2006/relationships"><Relationship Id="rId1" Type="http://schemas.openxmlformats.org/officeDocument/2006/relationships/theme" Target="../theme/theme15.xml"/><Relationship Id="rId2" Type="http://schemas.openxmlformats.org/officeDocument/2006/relationships/slideLayout" Target="../slideLayouts/slideLayout15.xml"/>
</Relationships>
</file>

<file path=ppt/slideMasters/_rels/slideMaster16.xml.rels><?xml version="1.0" encoding="UTF-8"?>
<Relationships xmlns="http://schemas.openxmlformats.org/package/2006/relationships"><Relationship Id="rId1" Type="http://schemas.openxmlformats.org/officeDocument/2006/relationships/theme" Target="../theme/theme16.xml"/><Relationship Id="rId2" Type="http://schemas.openxmlformats.org/officeDocument/2006/relationships/slideLayout" Target="../slideLayouts/slideLayout16.xml"/>
</Relationships>
</file>

<file path=ppt/slideMasters/_rels/slideMaster17.xml.rels><?xml version="1.0" encoding="UTF-8"?>
<Relationships xmlns="http://schemas.openxmlformats.org/package/2006/relationships"><Relationship Id="rId1" Type="http://schemas.openxmlformats.org/officeDocument/2006/relationships/theme" Target="../theme/theme17.xml"/><Relationship Id="rId2" Type="http://schemas.openxmlformats.org/officeDocument/2006/relationships/slideLayout" Target="../slideLayouts/slideLayout17.xml"/>
</Relationships>
</file>

<file path=ppt/slideMasters/_rels/slideMaster18.xml.rels><?xml version="1.0" encoding="UTF-8"?>
<Relationships xmlns="http://schemas.openxmlformats.org/package/2006/relationships"><Relationship Id="rId1" Type="http://schemas.openxmlformats.org/officeDocument/2006/relationships/theme" Target="../theme/theme18.xml"/><Relationship Id="rId2" Type="http://schemas.openxmlformats.org/officeDocument/2006/relationships/slideLayout" Target="../slideLayouts/slideLayout18.xml"/>
</Relationships>
</file>

<file path=ppt/slideMasters/_rels/slideMaster19.xml.rels><?xml version="1.0" encoding="UTF-8"?>
<Relationships xmlns="http://schemas.openxmlformats.org/package/2006/relationships"><Relationship Id="rId1" Type="http://schemas.openxmlformats.org/officeDocument/2006/relationships/theme" Target="../theme/theme19.xml"/><Relationship Id="rId2" Type="http://schemas.openxmlformats.org/officeDocument/2006/relationships/slideLayout" Target="../slideLayouts/slideLayout19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2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3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4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5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slideLayout" Target="../slideLayouts/slideLayout6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slideLayout" Target="../slideLayouts/slideLayout7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slideLayout" Target="../slideLayouts/slideLayout8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slideLayout" Target="../slideLayouts/slideLayout9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4400" spc="-1" strike="noStrike">
                <a:solidFill>
                  <a:schemeClr val="dk1"/>
                </a:solidFill>
                <a:latin typeface="Arial"/>
              </a:rPr>
              <a:t>Click to edit the </a:t>
            </a:r>
            <a:r>
              <a:rPr b="0" lang="en-US" sz="4400" spc="-1" strike="noStrike">
                <a:solidFill>
                  <a:schemeClr val="dk1"/>
                </a:solidFill>
                <a:latin typeface="Arial"/>
              </a:rPr>
              <a:t>title text format</a:t>
            </a:r>
            <a:endParaRPr b="0" lang="en-US" sz="44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ftr" idx="1"/>
          </p:nvPr>
        </p:nvSpPr>
        <p:spPr>
          <a:xfrm>
            <a:off x="4169160" y="6247080"/>
            <a:ext cx="3863160" cy="471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700" spc="-1" strike="noStrike">
                <a:solidFill>
                  <a:srgbClr val="000000"/>
                </a:solidFill>
                <a:latin typeface="Times New Roman"/>
                <a:ea typeface="Arial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700" spc="-1" strike="noStrike">
                <a:solidFill>
                  <a:srgbClr val="000000"/>
                </a:solidFill>
                <a:latin typeface="Times New Roman"/>
                <a:ea typeface="Arial"/>
              </a:rPr>
              <a:t>&lt;footer&gt;</a:t>
            </a:r>
            <a:endParaRPr b="0" lang="en-US" sz="17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sldNum" idx="2"/>
          </p:nvPr>
        </p:nvSpPr>
        <p:spPr>
          <a:xfrm>
            <a:off x="8740800" y="6247080"/>
            <a:ext cx="2839320" cy="471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700" spc="-1" strike="noStrike">
                <a:solidFill>
                  <a:srgbClr val="000000"/>
                </a:solidFill>
                <a:latin typeface="Times New Roman"/>
                <a:ea typeface="Arial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8E39796A-0FA9-425F-9CB8-E0D3D51E47C2}" type="slidenum">
              <a:rPr b="0" lang="en-US" sz="1700" spc="-1" strike="noStrike">
                <a:solidFill>
                  <a:srgbClr val="000000"/>
                </a:solidFill>
                <a:latin typeface="Times New Roman"/>
                <a:ea typeface="Arial"/>
              </a:rPr>
              <a:t>&lt;number&gt;</a:t>
            </a:fld>
            <a:endParaRPr b="0" lang="en-US" sz="17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dt" idx="3"/>
          </p:nvPr>
        </p:nvSpPr>
        <p:spPr>
          <a:xfrm>
            <a:off x="609480" y="6247080"/>
            <a:ext cx="2839320" cy="471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chemeClr val="dk1"/>
                </a:solidFill>
                <a:latin typeface="Arial"/>
              </a:rPr>
              <a:t>Click to edit the outline text format</a:t>
            </a:r>
            <a:endParaRPr b="0" lang="en-US" sz="2800" spc="-1" strike="noStrike">
              <a:solidFill>
                <a:schemeClr val="dk1"/>
              </a:solidFill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chemeClr val="dk1"/>
                </a:solidFill>
                <a:latin typeface="Arial"/>
              </a:rPr>
              <a:t>Second Outline Level</a:t>
            </a:r>
            <a:endParaRPr b="0" lang="en-US" sz="2000" spc="-1" strike="noStrike">
              <a:solidFill>
                <a:schemeClr val="dk1"/>
              </a:solidFill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chemeClr val="dk1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chemeClr val="dk1"/>
              </a:solidFill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chemeClr val="dk1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chemeClr val="dk1"/>
              </a:solidFill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chemeClr val="dk1"/>
              </a:solidFill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chemeClr val="dk1"/>
              </a:solidFill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chemeClr val="dk1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accent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 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309360" y="3951720"/>
            <a:ext cx="2133000" cy="997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400" spc="-1" strike="noStrike">
              <a:solidFill>
                <a:schemeClr val="lt1"/>
              </a:solidFill>
              <a:latin typeface="Franklin Gothic Book"/>
              <a:ea typeface="Arial"/>
            </a:endParaRPr>
          </a:p>
        </p:txBody>
      </p:sp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chemeClr val="dk1"/>
                </a:solidFill>
                <a:latin typeface="Franklin Gothic Book"/>
              </a:rPr>
              <a:t>Click to edit the title text format</a:t>
            </a:r>
            <a:endParaRPr b="0" lang="en-US" sz="1800" spc="-1" strike="noStrike">
              <a:solidFill>
                <a:schemeClr val="dk1"/>
              </a:solidFill>
              <a:latin typeface="Franklin Gothic Book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chemeClr val="dk1"/>
                </a:solidFill>
                <a:latin typeface="Franklin Gothic Book"/>
              </a:rPr>
              <a:t>Click to edit the outline text format</a:t>
            </a:r>
            <a:endParaRPr b="0" lang="en-US" sz="2800" spc="-1" strike="noStrike">
              <a:solidFill>
                <a:schemeClr val="dk1"/>
              </a:solidFill>
              <a:latin typeface="Franklin Gothic Book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chemeClr val="dk1"/>
                </a:solidFill>
                <a:latin typeface="Franklin Gothic Book"/>
              </a:rPr>
              <a:t>Second Outline Level</a:t>
            </a:r>
            <a:endParaRPr b="0" lang="en-US" sz="2000" spc="-1" strike="noStrike">
              <a:solidFill>
                <a:schemeClr val="dk1"/>
              </a:solidFill>
              <a:latin typeface="Franklin Gothic Book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chemeClr val="dk1"/>
                </a:solidFill>
                <a:latin typeface="Franklin Gothic Book"/>
              </a:rPr>
              <a:t>Third Outline Level</a:t>
            </a:r>
            <a:endParaRPr b="0" lang="en-US" sz="1800" spc="-1" strike="noStrike">
              <a:solidFill>
                <a:schemeClr val="dk1"/>
              </a:solidFill>
              <a:latin typeface="Franklin Gothic Book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chemeClr val="dk1"/>
                </a:solidFill>
                <a:latin typeface="Franklin Gothic Book"/>
              </a:rPr>
              <a:t>Fourth Outline Level</a:t>
            </a:r>
            <a:endParaRPr b="0" lang="en-US" sz="1800" spc="-1" strike="noStrike">
              <a:solidFill>
                <a:schemeClr val="dk1"/>
              </a:solidFill>
              <a:latin typeface="Franklin Gothic Book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/>
                </a:solidFill>
                <a:latin typeface="Franklin Gothic Book"/>
              </a:rPr>
              <a:t>Fifth Outline Level</a:t>
            </a:r>
            <a:endParaRPr b="0" lang="en-US" sz="2000" spc="-1" strike="noStrike">
              <a:solidFill>
                <a:schemeClr val="dk1"/>
              </a:solidFill>
              <a:latin typeface="Franklin Gothic Book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/>
                </a:solidFill>
                <a:latin typeface="Franklin Gothic Book"/>
              </a:rPr>
              <a:t>Sixth Outline Level</a:t>
            </a:r>
            <a:endParaRPr b="0" lang="en-US" sz="2000" spc="-1" strike="noStrike">
              <a:solidFill>
                <a:schemeClr val="dk1"/>
              </a:solidFill>
              <a:latin typeface="Franklin Gothic Book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/>
                </a:solidFill>
                <a:latin typeface="Franklin Gothic Book"/>
              </a:rPr>
              <a:t>Seventh Outline Level</a:t>
            </a:r>
            <a:endParaRPr b="0" lang="en-US" sz="2000" spc="-1" strike="noStrike">
              <a:solidFill>
                <a:schemeClr val="dk1"/>
              </a:solidFill>
              <a:latin typeface="Franklin Gothic Book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7" r:id="rId2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4400" spc="-1" strike="noStrike">
                <a:solidFill>
                  <a:schemeClr val="dk1"/>
                </a:solidFill>
                <a:latin typeface="Aptos"/>
              </a:rPr>
              <a:t>Click to edit the title text format</a:t>
            </a:r>
            <a:endParaRPr b="0" lang="en-US" sz="4400" spc="-1" strike="noStrike">
              <a:solidFill>
                <a:schemeClr val="dk1"/>
              </a:solidFill>
              <a:latin typeface="Aptos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chemeClr val="dk1"/>
                </a:solidFill>
                <a:latin typeface="Aptos"/>
              </a:rPr>
              <a:t>Click to edit the outline text format</a:t>
            </a:r>
            <a:endParaRPr b="0" lang="en-US" sz="1800" spc="-1" strike="noStrike">
              <a:solidFill>
                <a:schemeClr val="dk1"/>
              </a:solidFill>
              <a:latin typeface="Aptos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chemeClr val="dk1"/>
                </a:solidFill>
                <a:latin typeface="Aptos"/>
              </a:rPr>
              <a:t>Second Outline Level</a:t>
            </a:r>
            <a:endParaRPr b="0" lang="en-US" sz="1800" spc="-1" strike="noStrike">
              <a:solidFill>
                <a:schemeClr val="dk1"/>
              </a:solidFill>
              <a:latin typeface="Aptos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chemeClr val="dk1"/>
                </a:solidFill>
                <a:latin typeface="Aptos"/>
              </a:rPr>
              <a:t>Third Outline Level</a:t>
            </a:r>
            <a:endParaRPr b="0" lang="en-US" sz="1800" spc="-1" strike="noStrike">
              <a:solidFill>
                <a:schemeClr val="dk1"/>
              </a:solidFill>
              <a:latin typeface="Aptos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chemeClr val="dk1"/>
                </a:solidFill>
                <a:latin typeface="Aptos"/>
              </a:rPr>
              <a:t>Fourth Outline Level</a:t>
            </a:r>
            <a:endParaRPr b="0" lang="en-US" sz="1800" spc="-1" strike="noStrike">
              <a:solidFill>
                <a:schemeClr val="dk1"/>
              </a:solidFill>
              <a:latin typeface="Aptos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chemeClr val="dk1"/>
                </a:solidFill>
                <a:latin typeface="Aptos"/>
              </a:rPr>
              <a:t>Fifth Outline Level</a:t>
            </a:r>
            <a:endParaRPr b="0" lang="en-US" sz="1800" spc="-1" strike="noStrike">
              <a:solidFill>
                <a:schemeClr val="dk1"/>
              </a:solidFill>
              <a:latin typeface="Aptos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chemeClr val="dk1"/>
                </a:solidFill>
                <a:latin typeface="Aptos"/>
              </a:rPr>
              <a:t>Sixth Outline Level</a:t>
            </a:r>
            <a:endParaRPr b="0" lang="en-US" sz="1800" spc="-1" strike="noStrike">
              <a:solidFill>
                <a:schemeClr val="dk1"/>
              </a:solidFill>
              <a:latin typeface="Aptos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chemeClr val="dk1"/>
                </a:solidFill>
                <a:latin typeface="Aptos"/>
              </a:rPr>
              <a:t>Seventh Outline Level</a:t>
            </a:r>
            <a:endParaRPr b="0" lang="en-US" sz="1800" spc="-1" strike="noStrike">
              <a:solidFill>
                <a:schemeClr val="dk1"/>
              </a:solidFill>
              <a:latin typeface="Aptos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ftr" idx="21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sldNum" idx="22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chemeClr val="dk1">
                    <a:tint val="82000"/>
                  </a:schemeClr>
                </a:solidFill>
                <a:latin typeface="Arial"/>
                <a:ea typeface="Arial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FD6A4B1F-82A9-42D3-A5EE-1FFD2596B6E6}" type="slidenum">
              <a:rPr b="0" lang="en-US" sz="1200" spc="-1" strike="noStrike">
                <a:solidFill>
                  <a:schemeClr val="dk1">
                    <a:tint val="82000"/>
                  </a:schemeClr>
                </a:solidFill>
                <a:latin typeface="Arial"/>
                <a:ea typeface="Arial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dt" idx="23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9" r:id="rId2"/>
  </p:sldLayoutIdLst>
</p:sldMaster>
</file>

<file path=ppt/slideMasters/slideMaster1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" name="Straight Connector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594360" y="2148840"/>
            <a:ext cx="2134080" cy="4680"/>
          </a:xfrm>
          <a:prstGeom prst="straightConnector1">
            <a:avLst/>
          </a:prstGeom>
          <a:ln w="101600">
            <a:solidFill>
              <a:srgbClr val="5d7d40"/>
            </a:solidFill>
            <a:round/>
          </a:ln>
        </p:spPr>
      </p:cxnSp>
      <p:grpSp>
        <p:nvGrpSpPr>
          <p:cNvPr id="72" name="Group 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720" y="3899880"/>
            <a:ext cx="2958480" cy="2958480"/>
            <a:chOff x="720" y="3899880"/>
            <a:chExt cx="2958480" cy="2958480"/>
          </a:xfrm>
        </p:grpSpPr>
        <p:sp>
          <p:nvSpPr>
            <p:cNvPr id="73" name="Freeform 19"/>
            <p:cNvSpPr/>
            <p:nvPr/>
          </p:nvSpPr>
          <p:spPr>
            <a:xfrm flipV="1" rot="16200000">
              <a:off x="1220040" y="5118480"/>
              <a:ext cx="1490400" cy="1987560"/>
            </a:xfrm>
            <a:custGeom>
              <a:avLst/>
              <a:gdLst>
                <a:gd name="textAreaLeft" fmla="*/ 0 w 1490400"/>
                <a:gd name="textAreaRight" fmla="*/ 1491120 w 1490400"/>
                <a:gd name="textAreaTop" fmla="*/ 360 h 1987560"/>
                <a:gd name="textAreaBottom" fmla="*/ 1988640 h 1987560"/>
              </a:gdLst>
              <a:ahLst/>
              <a:rect l="textAreaLeft" t="textAreaTop" r="textAreaRight" b="textAreaBottom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 tIns="91440" bIns="91440" anchor="t" vert="vert" rot="-10800000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74" name="Freeform 20"/>
            <p:cNvSpPr/>
            <p:nvPr/>
          </p:nvSpPr>
          <p:spPr>
            <a:xfrm flipV="1" rot="16200000">
              <a:off x="360" y="5889960"/>
              <a:ext cx="968040" cy="967680"/>
            </a:xfrm>
            <a:custGeom>
              <a:avLst/>
              <a:gdLst>
                <a:gd name="textAreaLeft" fmla="*/ 0 w 968040"/>
                <a:gd name="textAreaRight" fmla="*/ 968760 w 968040"/>
                <a:gd name="textAreaTop" fmla="*/ -360 h 967680"/>
                <a:gd name="textAreaBottom" fmla="*/ 968040 h 967680"/>
              </a:gdLst>
              <a:ahLst/>
              <a:rect l="textAreaLeft" t="textAreaTop" r="textAreaRight" b="textAreaBottom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 tIns="91440" bIns="91440" anchor="t" vert="vert" rot="-10800000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75" name="Freeform 21"/>
            <p:cNvSpPr/>
            <p:nvPr/>
          </p:nvSpPr>
          <p:spPr>
            <a:xfrm flipV="1" rot="16200000">
              <a:off x="-483840" y="4384800"/>
              <a:ext cx="1940760" cy="970200"/>
            </a:xfrm>
            <a:custGeom>
              <a:avLst/>
              <a:gdLst>
                <a:gd name="textAreaLeft" fmla="*/ 0 w 1940760"/>
                <a:gd name="textAreaRight" fmla="*/ 1941480 w 1940760"/>
                <a:gd name="textAreaTop" fmla="*/ 360 h 970200"/>
                <a:gd name="textAreaBottom" fmla="*/ 971280 h 970200"/>
              </a:gdLst>
              <a:ahLst/>
              <a:rect l="textAreaLeft" t="textAreaTop" r="textAreaRight" b="textAreaBottom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 tIns="91440" bIns="91440" anchor="t" vert="vert" rot="-10800000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</p:grpSp>
      <p:sp>
        <p:nvSpPr>
          <p:cNvPr id="76" name="PlaceHolder 1"/>
          <p:cNvSpPr>
            <a:spLocks noGrp="1"/>
          </p:cNvSpPr>
          <p:nvPr>
            <p:ph type="sldNum" idx="24"/>
          </p:nvPr>
        </p:nvSpPr>
        <p:spPr>
          <a:xfrm>
            <a:off x="594360" y="6332400"/>
            <a:ext cx="522360" cy="246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1" lang="en-US" sz="1100" spc="-1" strike="noStrike">
                <a:solidFill>
                  <a:schemeClr val="lt1"/>
                </a:solidFill>
                <a:latin typeface="Franklin Gothic Book"/>
                <a:ea typeface="Arial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fld id="{95A7BDCA-7B76-46BF-B34A-87967BDDA966}" type="slidenum">
              <a:rPr b="1" lang="en-US" sz="1100" spc="-1" strike="noStrike">
                <a:solidFill>
                  <a:schemeClr val="lt1"/>
                </a:solidFill>
                <a:latin typeface="Franklin Gothic Book"/>
                <a:ea typeface="Arial"/>
              </a:rPr>
              <a:t>&lt;number&gt;</a:t>
            </a:fld>
            <a:endParaRPr b="0" lang="en-US" sz="11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dt" idx="25"/>
          </p:nvPr>
        </p:nvSpPr>
        <p:spPr>
          <a:xfrm>
            <a:off x="1133640" y="6332400"/>
            <a:ext cx="1312560" cy="246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chemeClr val="dk1"/>
                </a:solidFill>
                <a:latin typeface="Franklin Gothic Book"/>
              </a:rPr>
              <a:t>Click to edit the title text format</a:t>
            </a:r>
            <a:endParaRPr b="0" lang="en-US" sz="1800" spc="-1" strike="noStrike">
              <a:solidFill>
                <a:schemeClr val="dk1"/>
              </a:solidFill>
              <a:latin typeface="Franklin Gothic Book"/>
            </a:endParaRPr>
          </a:p>
        </p:txBody>
      </p:sp>
      <p:sp>
        <p:nvSpPr>
          <p:cNvPr id="79" name="PlaceHolder 4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chemeClr val="dk1"/>
                </a:solidFill>
                <a:latin typeface="Franklin Gothic Book"/>
              </a:rPr>
              <a:t>Click to edit the outline text format</a:t>
            </a:r>
            <a:endParaRPr b="0" lang="en-US" sz="2800" spc="-1" strike="noStrike">
              <a:solidFill>
                <a:schemeClr val="dk1"/>
              </a:solidFill>
              <a:latin typeface="Franklin Gothic Book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chemeClr val="dk1"/>
                </a:solidFill>
                <a:latin typeface="Franklin Gothic Book"/>
              </a:rPr>
              <a:t>Second Outline Level</a:t>
            </a:r>
            <a:endParaRPr b="0" lang="en-US" sz="2000" spc="-1" strike="noStrike">
              <a:solidFill>
                <a:schemeClr val="dk1"/>
              </a:solidFill>
              <a:latin typeface="Franklin Gothic Book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chemeClr val="dk1"/>
                </a:solidFill>
                <a:latin typeface="Franklin Gothic Book"/>
              </a:rPr>
              <a:t>Third Outline Level</a:t>
            </a:r>
            <a:endParaRPr b="0" lang="en-US" sz="1800" spc="-1" strike="noStrike">
              <a:solidFill>
                <a:schemeClr val="dk1"/>
              </a:solidFill>
              <a:latin typeface="Franklin Gothic Book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chemeClr val="dk1"/>
                </a:solidFill>
                <a:latin typeface="Franklin Gothic Book"/>
              </a:rPr>
              <a:t>Fourth Outline Level</a:t>
            </a:r>
            <a:endParaRPr b="0" lang="en-US" sz="1800" spc="-1" strike="noStrike">
              <a:solidFill>
                <a:schemeClr val="dk1"/>
              </a:solidFill>
              <a:latin typeface="Franklin Gothic Book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/>
                </a:solidFill>
                <a:latin typeface="Franklin Gothic Book"/>
              </a:rPr>
              <a:t>Fifth Outline Level</a:t>
            </a:r>
            <a:endParaRPr b="0" lang="en-US" sz="2000" spc="-1" strike="noStrike">
              <a:solidFill>
                <a:schemeClr val="dk1"/>
              </a:solidFill>
              <a:latin typeface="Franklin Gothic Book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/>
                </a:solidFill>
                <a:latin typeface="Franklin Gothic Book"/>
              </a:rPr>
              <a:t>Sixth Outline Level</a:t>
            </a:r>
            <a:endParaRPr b="0" lang="en-US" sz="2000" spc="-1" strike="noStrike">
              <a:solidFill>
                <a:schemeClr val="dk1"/>
              </a:solidFill>
              <a:latin typeface="Franklin Gothic Book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/>
                </a:solidFill>
                <a:latin typeface="Franklin Gothic Book"/>
              </a:rPr>
              <a:t>Seventh Outline Level</a:t>
            </a:r>
            <a:endParaRPr b="0" lang="en-US" sz="2000" spc="-1" strike="noStrike">
              <a:solidFill>
                <a:schemeClr val="dk1"/>
              </a:solidFill>
              <a:latin typeface="Franklin Gothic Book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1" r:id="rId2"/>
  </p:sldLayoutIdLst>
</p:sldMaster>
</file>

<file path=ppt/slideMasters/slideMaster1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758880"/>
            <a:ext cx="6098400" cy="6098400"/>
            <a:chOff x="0" y="758880"/>
            <a:chExt cx="6098400" cy="6098400"/>
          </a:xfrm>
        </p:grpSpPr>
        <p:sp>
          <p:nvSpPr>
            <p:cNvPr id="81" name="Freeform 9"/>
            <p:cNvSpPr/>
            <p:nvPr/>
          </p:nvSpPr>
          <p:spPr>
            <a:xfrm>
              <a:off x="0" y="758880"/>
              <a:ext cx="3072960" cy="4097520"/>
            </a:xfrm>
            <a:custGeom>
              <a:avLst/>
              <a:gdLst>
                <a:gd name="textAreaLeft" fmla="*/ 0 w 3072960"/>
                <a:gd name="textAreaRight" fmla="*/ 3073680 w 3072960"/>
                <a:gd name="textAreaTop" fmla="*/ 0 h 4097520"/>
                <a:gd name="textAreaBottom" fmla="*/ 4098240 h 4097520"/>
              </a:gdLst>
              <a:ahLst/>
              <a:rect l="textAreaLeft" t="textAreaTop" r="textAreaRight" b="textAreaBottom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upright="1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82" name="Freeform 10"/>
            <p:cNvSpPr/>
            <p:nvPr/>
          </p:nvSpPr>
          <p:spPr>
            <a:xfrm>
              <a:off x="0" y="4862160"/>
              <a:ext cx="1995840" cy="1995120"/>
            </a:xfrm>
            <a:custGeom>
              <a:avLst/>
              <a:gdLst>
                <a:gd name="textAreaLeft" fmla="*/ 0 w 1995840"/>
                <a:gd name="textAreaRight" fmla="*/ 1996560 w 1995840"/>
                <a:gd name="textAreaTop" fmla="*/ 0 h 1995120"/>
                <a:gd name="textAreaBottom" fmla="*/ 1995840 h 1995120"/>
              </a:gdLst>
              <a:ahLst/>
              <a:rect l="textAreaLeft" t="textAreaTop" r="textAreaRight" b="textAreaBottom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upright="1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83" name="Freeform 11"/>
            <p:cNvSpPr/>
            <p:nvPr/>
          </p:nvSpPr>
          <p:spPr>
            <a:xfrm>
              <a:off x="2097720" y="4857120"/>
              <a:ext cx="4000680" cy="2000160"/>
            </a:xfrm>
            <a:custGeom>
              <a:avLst/>
              <a:gdLst>
                <a:gd name="textAreaLeft" fmla="*/ 0 w 4000680"/>
                <a:gd name="textAreaRight" fmla="*/ 4001400 w 4000680"/>
                <a:gd name="textAreaTop" fmla="*/ 0 h 2000160"/>
                <a:gd name="textAreaBottom" fmla="*/ 2000880 h 2000160"/>
              </a:gdLst>
              <a:ahLst/>
              <a:rect l="textAreaLeft" t="textAreaTop" r="textAreaRight" b="textAreaBottom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upright="1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</p:grpSp>
      <p:cxnSp>
        <p:nvCxnSpPr>
          <p:cNvPr id="84" name="Straight Connector 1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6309360" y="3949920"/>
            <a:ext cx="2134080" cy="4680"/>
          </a:xfrm>
          <a:prstGeom prst="straightConnector1">
            <a:avLst/>
          </a:prstGeom>
          <a:ln w="101600">
            <a:solidFill>
              <a:srgbClr val="5d7d40"/>
            </a:solidFill>
            <a:round/>
          </a:ln>
        </p:spPr>
      </p:cxnSp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6310080" y="411480"/>
            <a:ext cx="5486040" cy="3291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indent="0" defTabSz="914400">
              <a:lnSpc>
                <a:spcPct val="80000"/>
              </a:lnSpc>
              <a:buNone/>
            </a:pPr>
            <a:r>
              <a:rPr b="1" lang="en-US" sz="6000" spc="97" strike="noStrike">
                <a:solidFill>
                  <a:schemeClr val="lt1"/>
                </a:solidFill>
                <a:latin typeface="Franklin Gothic Demi"/>
              </a:rPr>
              <a:t>Click to add title </a:t>
            </a:r>
            <a:endParaRPr b="0" lang="en-US" sz="6000" spc="-1" strike="noStrike">
              <a:solidFill>
                <a:schemeClr val="dk1"/>
              </a:solidFill>
              <a:latin typeface="Franklin Gothic Book"/>
            </a:endParaRPr>
          </a:p>
        </p:txBody>
      </p:sp>
      <p:grpSp>
        <p:nvGrpSpPr>
          <p:cNvPr id="86" name="Group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758880"/>
            <a:ext cx="6098760" cy="6098760"/>
            <a:chOff x="0" y="758880"/>
            <a:chExt cx="6098760" cy="6098760"/>
          </a:xfrm>
        </p:grpSpPr>
        <p:sp>
          <p:nvSpPr>
            <p:cNvPr id="87" name="Freeform 9"/>
            <p:cNvSpPr/>
            <p:nvPr/>
          </p:nvSpPr>
          <p:spPr>
            <a:xfrm>
              <a:off x="0" y="758880"/>
              <a:ext cx="3073320" cy="4097880"/>
            </a:xfrm>
            <a:custGeom>
              <a:avLst/>
              <a:gdLst>
                <a:gd name="textAreaLeft" fmla="*/ 0 w 3073320"/>
                <a:gd name="textAreaRight" fmla="*/ 3073680 w 3073320"/>
                <a:gd name="textAreaTop" fmla="*/ 0 h 4097880"/>
                <a:gd name="textAreaBottom" fmla="*/ 4098240 h 4097880"/>
              </a:gdLst>
              <a:ahLst/>
              <a:rect l="textAreaLeft" t="textAreaTop" r="textAreaRight" b="textAreaBottom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anchor="t" upright="1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dk1"/>
                </a:solidFill>
                <a:latin typeface="Franklin Gothic Book"/>
              </a:endParaRPr>
            </a:p>
          </p:txBody>
        </p:sp>
        <p:sp>
          <p:nvSpPr>
            <p:cNvPr id="88" name="Freeform 10"/>
            <p:cNvSpPr/>
            <p:nvPr/>
          </p:nvSpPr>
          <p:spPr>
            <a:xfrm>
              <a:off x="0" y="4862160"/>
              <a:ext cx="1996200" cy="1995480"/>
            </a:xfrm>
            <a:custGeom>
              <a:avLst/>
              <a:gdLst>
                <a:gd name="textAreaLeft" fmla="*/ 0 w 1996200"/>
                <a:gd name="textAreaRight" fmla="*/ 1996560 w 1996200"/>
                <a:gd name="textAreaTop" fmla="*/ 0 h 1995480"/>
                <a:gd name="textAreaBottom" fmla="*/ 1995840 h 1995480"/>
              </a:gdLst>
              <a:ahLst/>
              <a:rect l="textAreaLeft" t="textAreaTop" r="textAreaRight" b="textAreaBottom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anchor="t" upright="1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dk1"/>
                </a:solidFill>
                <a:latin typeface="Franklin Gothic Book"/>
              </a:endParaRPr>
            </a:p>
          </p:txBody>
        </p:sp>
        <p:sp>
          <p:nvSpPr>
            <p:cNvPr id="89" name="Freeform 11"/>
            <p:cNvSpPr/>
            <p:nvPr/>
          </p:nvSpPr>
          <p:spPr>
            <a:xfrm>
              <a:off x="2097720" y="4857120"/>
              <a:ext cx="4001040" cy="2000520"/>
            </a:xfrm>
            <a:custGeom>
              <a:avLst/>
              <a:gdLst>
                <a:gd name="textAreaLeft" fmla="*/ 0 w 4001040"/>
                <a:gd name="textAreaRight" fmla="*/ 4001400 w 4001040"/>
                <a:gd name="textAreaTop" fmla="*/ 0 h 2000520"/>
                <a:gd name="textAreaBottom" fmla="*/ 2000880 h 2000520"/>
              </a:gdLst>
              <a:ahLst/>
              <a:rect l="textAreaLeft" t="textAreaTop" r="textAreaRight" b="textAreaBottom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anchor="t" upright="1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dk1"/>
                </a:solidFill>
                <a:latin typeface="Franklin Gothic Book"/>
              </a:endParaRPr>
            </a:p>
          </p:txBody>
        </p:sp>
      </p:grpSp>
      <p:cxnSp>
        <p:nvCxnSpPr>
          <p:cNvPr id="90" name="Straight Connector 1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6309360" y="3949920"/>
            <a:ext cx="2133720" cy="4320"/>
          </a:xfrm>
          <a:prstGeom prst="straightConnector1">
            <a:avLst/>
          </a:prstGeom>
          <a:ln w="101600">
            <a:solidFill>
              <a:srgbClr val="e4e4e4">
                <a:lumMod val="75000"/>
              </a:srgbClr>
            </a:solidFill>
          </a:ln>
        </p:spPr>
      </p:cxnSp>
      <p:sp>
        <p:nvSpPr>
          <p:cNvPr id="91" name="PlaceHolder 2"/>
          <p:cNvSpPr>
            <a:spLocks noGrp="1"/>
          </p:cNvSpPr>
          <p:nvPr>
            <p:ph type="body"/>
          </p:nvPr>
        </p:nvSpPr>
        <p:spPr>
          <a:xfrm>
            <a:off x="6310080" y="4549680"/>
            <a:ext cx="5486040" cy="1645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US" sz="2400" spc="-1" strike="noStrike">
                <a:solidFill>
                  <a:schemeClr val="dk2">
                    <a:lumMod val="75000"/>
                  </a:schemeClr>
                </a:solidFill>
                <a:latin typeface="Franklin Gothic Book"/>
              </a:rPr>
              <a:t>Click to add text</a:t>
            </a:r>
            <a:endParaRPr b="0" lang="en-US" sz="2400" spc="-1" strike="noStrike">
              <a:solidFill>
                <a:schemeClr val="dk1"/>
              </a:solidFill>
              <a:latin typeface="Franklin Gothic Book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3" r:id="rId2"/>
  </p:sldLayoutIdLst>
</p:sldMaster>
</file>

<file path=ppt/slideMasters/slideMaster1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roup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758880"/>
            <a:ext cx="6098400" cy="6098400"/>
            <a:chOff x="0" y="758880"/>
            <a:chExt cx="6098400" cy="6098400"/>
          </a:xfrm>
        </p:grpSpPr>
        <p:sp>
          <p:nvSpPr>
            <p:cNvPr id="93" name="Freeform 9"/>
            <p:cNvSpPr/>
            <p:nvPr/>
          </p:nvSpPr>
          <p:spPr>
            <a:xfrm>
              <a:off x="0" y="758880"/>
              <a:ext cx="3072960" cy="4097520"/>
            </a:xfrm>
            <a:custGeom>
              <a:avLst/>
              <a:gdLst>
                <a:gd name="textAreaLeft" fmla="*/ 0 w 3072960"/>
                <a:gd name="textAreaRight" fmla="*/ 3073680 w 3072960"/>
                <a:gd name="textAreaTop" fmla="*/ 0 h 4097520"/>
                <a:gd name="textAreaBottom" fmla="*/ 4098240 h 4097520"/>
              </a:gdLst>
              <a:ahLst/>
              <a:rect l="textAreaLeft" t="textAreaTop" r="textAreaRight" b="textAreaBottom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upright="1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94" name="Freeform 10"/>
            <p:cNvSpPr/>
            <p:nvPr/>
          </p:nvSpPr>
          <p:spPr>
            <a:xfrm>
              <a:off x="0" y="4862160"/>
              <a:ext cx="1995840" cy="1995120"/>
            </a:xfrm>
            <a:custGeom>
              <a:avLst/>
              <a:gdLst>
                <a:gd name="textAreaLeft" fmla="*/ 0 w 1995840"/>
                <a:gd name="textAreaRight" fmla="*/ 1996560 w 1995840"/>
                <a:gd name="textAreaTop" fmla="*/ 0 h 1995120"/>
                <a:gd name="textAreaBottom" fmla="*/ 1995840 h 1995120"/>
              </a:gdLst>
              <a:ahLst/>
              <a:rect l="textAreaLeft" t="textAreaTop" r="textAreaRight" b="textAreaBottom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upright="1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95" name="Freeform 11"/>
            <p:cNvSpPr/>
            <p:nvPr/>
          </p:nvSpPr>
          <p:spPr>
            <a:xfrm>
              <a:off x="2097720" y="4857120"/>
              <a:ext cx="4000680" cy="2000160"/>
            </a:xfrm>
            <a:custGeom>
              <a:avLst/>
              <a:gdLst>
                <a:gd name="textAreaLeft" fmla="*/ 0 w 4000680"/>
                <a:gd name="textAreaRight" fmla="*/ 4001400 w 4000680"/>
                <a:gd name="textAreaTop" fmla="*/ 0 h 2000160"/>
                <a:gd name="textAreaBottom" fmla="*/ 2000880 h 2000160"/>
              </a:gdLst>
              <a:ahLst/>
              <a:rect l="textAreaLeft" t="textAreaTop" r="textAreaRight" b="textAreaBottom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upright="1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</p:grpSp>
      <p:cxnSp>
        <p:nvCxnSpPr>
          <p:cNvPr id="96" name="Straight Connector 1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6309360" y="3949920"/>
            <a:ext cx="2134080" cy="4680"/>
          </a:xfrm>
          <a:prstGeom prst="straightConnector1">
            <a:avLst/>
          </a:prstGeom>
          <a:ln w="101600">
            <a:solidFill>
              <a:srgbClr val="5d7d40"/>
            </a:solidFill>
            <a:round/>
          </a:ln>
        </p:spPr>
      </p:cxnSp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chemeClr val="dk1"/>
                </a:solidFill>
                <a:latin typeface="Franklin Gothic Book"/>
              </a:rPr>
              <a:t>Click to edit the title text format</a:t>
            </a:r>
            <a:endParaRPr b="0" lang="en-US" sz="1800" spc="-1" strike="noStrike">
              <a:solidFill>
                <a:schemeClr val="dk1"/>
              </a:solidFill>
              <a:latin typeface="Franklin Gothic Book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chemeClr val="dk1"/>
                </a:solidFill>
                <a:latin typeface="Franklin Gothic Book"/>
              </a:rPr>
              <a:t>Click to edit the outline text format</a:t>
            </a:r>
            <a:endParaRPr b="0" lang="en-US" sz="2800" spc="-1" strike="noStrike">
              <a:solidFill>
                <a:schemeClr val="dk1"/>
              </a:solidFill>
              <a:latin typeface="Franklin Gothic Book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chemeClr val="dk1"/>
                </a:solidFill>
                <a:latin typeface="Franklin Gothic Book"/>
              </a:rPr>
              <a:t>Second Outline Level</a:t>
            </a:r>
            <a:endParaRPr b="0" lang="en-US" sz="2000" spc="-1" strike="noStrike">
              <a:solidFill>
                <a:schemeClr val="dk1"/>
              </a:solidFill>
              <a:latin typeface="Franklin Gothic Book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chemeClr val="dk1"/>
                </a:solidFill>
                <a:latin typeface="Franklin Gothic Book"/>
              </a:rPr>
              <a:t>Third Outline Level</a:t>
            </a:r>
            <a:endParaRPr b="0" lang="en-US" sz="1800" spc="-1" strike="noStrike">
              <a:solidFill>
                <a:schemeClr val="dk1"/>
              </a:solidFill>
              <a:latin typeface="Franklin Gothic Book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chemeClr val="dk1"/>
                </a:solidFill>
                <a:latin typeface="Franklin Gothic Book"/>
              </a:rPr>
              <a:t>Fourth Outline Level</a:t>
            </a:r>
            <a:endParaRPr b="0" lang="en-US" sz="1800" spc="-1" strike="noStrike">
              <a:solidFill>
                <a:schemeClr val="dk1"/>
              </a:solidFill>
              <a:latin typeface="Franklin Gothic Book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/>
                </a:solidFill>
                <a:latin typeface="Franklin Gothic Book"/>
              </a:rPr>
              <a:t>Fifth Outline Level</a:t>
            </a:r>
            <a:endParaRPr b="0" lang="en-US" sz="2000" spc="-1" strike="noStrike">
              <a:solidFill>
                <a:schemeClr val="dk1"/>
              </a:solidFill>
              <a:latin typeface="Franklin Gothic Book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/>
                </a:solidFill>
                <a:latin typeface="Franklin Gothic Book"/>
              </a:rPr>
              <a:t>Sixth Outline Level</a:t>
            </a:r>
            <a:endParaRPr b="0" lang="en-US" sz="2000" spc="-1" strike="noStrike">
              <a:solidFill>
                <a:schemeClr val="dk1"/>
              </a:solidFill>
              <a:latin typeface="Franklin Gothic Book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/>
                </a:solidFill>
                <a:latin typeface="Franklin Gothic Book"/>
              </a:rPr>
              <a:t>Seventh Outline Level</a:t>
            </a:r>
            <a:endParaRPr b="0" lang="en-US" sz="2000" spc="-1" strike="noStrike">
              <a:solidFill>
                <a:schemeClr val="dk1"/>
              </a:solidFill>
              <a:latin typeface="Franklin Gothic Book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</p:sldLayoutIdLst>
</p:sldMaster>
</file>

<file path=ppt/slideMasters/slideMaster1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9" name="Straight Connector 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6309360" y="3949920"/>
            <a:ext cx="2134080" cy="4680"/>
          </a:xfrm>
          <a:prstGeom prst="straightConnector1">
            <a:avLst/>
          </a:prstGeom>
          <a:ln w="101600">
            <a:solidFill>
              <a:srgbClr val="5d7d40"/>
            </a:solidFill>
            <a:round/>
          </a:ln>
        </p:spPr>
      </p:cxnSp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chemeClr val="dk1"/>
                </a:solidFill>
                <a:latin typeface="Franklin Gothic Book"/>
              </a:rPr>
              <a:t>Click to edit the title text format</a:t>
            </a:r>
            <a:endParaRPr b="0" lang="en-US" sz="1800" spc="-1" strike="noStrike">
              <a:solidFill>
                <a:schemeClr val="dk1"/>
              </a:solidFill>
              <a:latin typeface="Franklin Gothic Book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chemeClr val="dk1"/>
                </a:solidFill>
                <a:latin typeface="Franklin Gothic Book"/>
              </a:rPr>
              <a:t>Click to edit the outline text format</a:t>
            </a:r>
            <a:endParaRPr b="0" lang="en-US" sz="2800" spc="-1" strike="noStrike">
              <a:solidFill>
                <a:schemeClr val="dk1"/>
              </a:solidFill>
              <a:latin typeface="Franklin Gothic Book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chemeClr val="dk1"/>
                </a:solidFill>
                <a:latin typeface="Franklin Gothic Book"/>
              </a:rPr>
              <a:t>Second Outline Level</a:t>
            </a:r>
            <a:endParaRPr b="0" lang="en-US" sz="2000" spc="-1" strike="noStrike">
              <a:solidFill>
                <a:schemeClr val="dk1"/>
              </a:solidFill>
              <a:latin typeface="Franklin Gothic Book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chemeClr val="dk1"/>
                </a:solidFill>
                <a:latin typeface="Franklin Gothic Book"/>
              </a:rPr>
              <a:t>Third Outline Level</a:t>
            </a:r>
            <a:endParaRPr b="0" lang="en-US" sz="1800" spc="-1" strike="noStrike">
              <a:solidFill>
                <a:schemeClr val="dk1"/>
              </a:solidFill>
              <a:latin typeface="Franklin Gothic Book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chemeClr val="dk1"/>
                </a:solidFill>
                <a:latin typeface="Franklin Gothic Book"/>
              </a:rPr>
              <a:t>Fourth Outline Level</a:t>
            </a:r>
            <a:endParaRPr b="0" lang="en-US" sz="1800" spc="-1" strike="noStrike">
              <a:solidFill>
                <a:schemeClr val="dk1"/>
              </a:solidFill>
              <a:latin typeface="Franklin Gothic Book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/>
                </a:solidFill>
                <a:latin typeface="Franklin Gothic Book"/>
              </a:rPr>
              <a:t>Fifth Outline Level</a:t>
            </a:r>
            <a:endParaRPr b="0" lang="en-US" sz="2000" spc="-1" strike="noStrike">
              <a:solidFill>
                <a:schemeClr val="dk1"/>
              </a:solidFill>
              <a:latin typeface="Franklin Gothic Book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/>
                </a:solidFill>
                <a:latin typeface="Franklin Gothic Book"/>
              </a:rPr>
              <a:t>Sixth Outline Level</a:t>
            </a:r>
            <a:endParaRPr b="0" lang="en-US" sz="2000" spc="-1" strike="noStrike">
              <a:solidFill>
                <a:schemeClr val="dk1"/>
              </a:solidFill>
              <a:latin typeface="Franklin Gothic Book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/>
                </a:solidFill>
                <a:latin typeface="Franklin Gothic Book"/>
              </a:rPr>
              <a:t>Seventh Outline Level</a:t>
            </a:r>
            <a:endParaRPr b="0" lang="en-US" sz="2000" spc="-1" strike="noStrike">
              <a:solidFill>
                <a:schemeClr val="dk1"/>
              </a:solidFill>
              <a:latin typeface="Franklin Gothic Book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7" r:id="rId2"/>
  </p:sldLayoutIdLst>
</p:sldMaster>
</file>

<file path=ppt/slideMasters/slideMaster1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ftr" idx="26"/>
          </p:nvPr>
        </p:nvSpPr>
        <p:spPr>
          <a:xfrm>
            <a:off x="3124080" y="6356520"/>
            <a:ext cx="289476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sldNum" idx="27"/>
          </p:nvPr>
        </p:nvSpPr>
        <p:spPr>
          <a:xfrm>
            <a:off x="655308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888888"/>
                </a:solidFill>
                <a:latin typeface="Calibri"/>
                <a:ea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2FF47E76-DC22-411A-A9F3-245D4D7989CB}" type="slidenum">
              <a:rPr b="0" lang="en-US" sz="1200" spc="-1" strike="noStrike">
                <a:solidFill>
                  <a:srgbClr val="888888"/>
                </a:solidFill>
                <a:latin typeface="Calibri"/>
                <a:ea typeface="Calibri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dt" idx="28"/>
          </p:nvPr>
        </p:nvSpPr>
        <p:spPr>
          <a:xfrm>
            <a:off x="45720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chemeClr val="dk1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106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chemeClr val="dk1"/>
                </a:solidFill>
                <a:latin typeface="Arial"/>
              </a:rPr>
              <a:t>Click to edit the outline text format</a:t>
            </a:r>
            <a:endParaRPr b="0" lang="en-US" sz="2800" spc="-1" strike="noStrike">
              <a:solidFill>
                <a:schemeClr val="dk1"/>
              </a:solidFill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chemeClr val="dk1"/>
                </a:solidFill>
                <a:latin typeface="Arial"/>
              </a:rPr>
              <a:t>Second Outline Level</a:t>
            </a:r>
            <a:endParaRPr b="0" lang="en-US" sz="2000" spc="-1" strike="noStrike">
              <a:solidFill>
                <a:schemeClr val="dk1"/>
              </a:solidFill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chemeClr val="dk1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chemeClr val="dk1"/>
              </a:solidFill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chemeClr val="dk1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chemeClr val="dk1"/>
              </a:solidFill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chemeClr val="dk1"/>
              </a:solidFill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chemeClr val="dk1"/>
              </a:solidFill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chemeClr val="dk1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9" r:id="rId2"/>
  </p:sldLayoutIdLst>
</p:sldMaster>
</file>

<file path=ppt/slideMasters/slideMaster1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" name="Group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758880"/>
            <a:ext cx="6098400" cy="6098400"/>
            <a:chOff x="0" y="758880"/>
            <a:chExt cx="6098400" cy="6098400"/>
          </a:xfrm>
        </p:grpSpPr>
        <p:sp>
          <p:nvSpPr>
            <p:cNvPr id="108" name="Freeform 9"/>
            <p:cNvSpPr/>
            <p:nvPr/>
          </p:nvSpPr>
          <p:spPr>
            <a:xfrm>
              <a:off x="0" y="758880"/>
              <a:ext cx="3072960" cy="4097520"/>
            </a:xfrm>
            <a:custGeom>
              <a:avLst/>
              <a:gdLst>
                <a:gd name="textAreaLeft" fmla="*/ 0 w 3072960"/>
                <a:gd name="textAreaRight" fmla="*/ 3073680 w 3072960"/>
                <a:gd name="textAreaTop" fmla="*/ 0 h 4097520"/>
                <a:gd name="textAreaBottom" fmla="*/ 4098240 h 4097520"/>
              </a:gdLst>
              <a:ahLst/>
              <a:rect l="textAreaLeft" t="textAreaTop" r="textAreaRight" b="textAreaBottom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upright="1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09" name="Freeform 10"/>
            <p:cNvSpPr/>
            <p:nvPr/>
          </p:nvSpPr>
          <p:spPr>
            <a:xfrm>
              <a:off x="0" y="4862160"/>
              <a:ext cx="1995840" cy="1995120"/>
            </a:xfrm>
            <a:custGeom>
              <a:avLst/>
              <a:gdLst>
                <a:gd name="textAreaLeft" fmla="*/ 0 w 1995840"/>
                <a:gd name="textAreaRight" fmla="*/ 1996560 w 1995840"/>
                <a:gd name="textAreaTop" fmla="*/ 0 h 1995120"/>
                <a:gd name="textAreaBottom" fmla="*/ 1995840 h 1995120"/>
              </a:gdLst>
              <a:ahLst/>
              <a:rect l="textAreaLeft" t="textAreaTop" r="textAreaRight" b="textAreaBottom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upright="1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10" name="Freeform 11"/>
            <p:cNvSpPr/>
            <p:nvPr/>
          </p:nvSpPr>
          <p:spPr>
            <a:xfrm>
              <a:off x="2097720" y="4857120"/>
              <a:ext cx="4000680" cy="2000160"/>
            </a:xfrm>
            <a:custGeom>
              <a:avLst/>
              <a:gdLst>
                <a:gd name="textAreaLeft" fmla="*/ 0 w 4000680"/>
                <a:gd name="textAreaRight" fmla="*/ 4001400 w 4000680"/>
                <a:gd name="textAreaTop" fmla="*/ 0 h 2000160"/>
                <a:gd name="textAreaBottom" fmla="*/ 2000880 h 2000160"/>
              </a:gdLst>
              <a:ahLst/>
              <a:rect l="textAreaLeft" t="textAreaTop" r="textAreaRight" b="textAreaBottom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upright="1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</p:grpSp>
      <p:cxnSp>
        <p:nvCxnSpPr>
          <p:cNvPr id="111" name="Straight Connector 1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6309360" y="3949920"/>
            <a:ext cx="2134080" cy="4680"/>
          </a:xfrm>
          <a:prstGeom prst="straightConnector1">
            <a:avLst/>
          </a:prstGeom>
          <a:ln w="101600">
            <a:solidFill>
              <a:srgbClr val="5d7d40"/>
            </a:solidFill>
            <a:round/>
          </a:ln>
        </p:spPr>
      </p:cxnSp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chemeClr val="dk1"/>
                </a:solidFill>
                <a:latin typeface="Franklin Gothic Book"/>
              </a:rPr>
              <a:t>Click to edit the title text format</a:t>
            </a:r>
            <a:endParaRPr b="0" lang="en-US" sz="1800" spc="-1" strike="noStrike">
              <a:solidFill>
                <a:schemeClr val="dk1"/>
              </a:solidFill>
              <a:latin typeface="Franklin Gothic Book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chemeClr val="dk1"/>
                </a:solidFill>
                <a:latin typeface="Franklin Gothic Book"/>
              </a:rPr>
              <a:t>Click to edit the outline text format</a:t>
            </a:r>
            <a:endParaRPr b="0" lang="en-US" sz="2800" spc="-1" strike="noStrike">
              <a:solidFill>
                <a:schemeClr val="dk1"/>
              </a:solidFill>
              <a:latin typeface="Franklin Gothic Book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chemeClr val="dk1"/>
                </a:solidFill>
                <a:latin typeface="Franklin Gothic Book"/>
              </a:rPr>
              <a:t>Second Outline Level</a:t>
            </a:r>
            <a:endParaRPr b="0" lang="en-US" sz="2000" spc="-1" strike="noStrike">
              <a:solidFill>
                <a:schemeClr val="dk1"/>
              </a:solidFill>
              <a:latin typeface="Franklin Gothic Book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chemeClr val="dk1"/>
                </a:solidFill>
                <a:latin typeface="Franklin Gothic Book"/>
              </a:rPr>
              <a:t>Third Outline Level</a:t>
            </a:r>
            <a:endParaRPr b="0" lang="en-US" sz="1800" spc="-1" strike="noStrike">
              <a:solidFill>
                <a:schemeClr val="dk1"/>
              </a:solidFill>
              <a:latin typeface="Franklin Gothic Book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chemeClr val="dk1"/>
                </a:solidFill>
                <a:latin typeface="Franklin Gothic Book"/>
              </a:rPr>
              <a:t>Fourth Outline Level</a:t>
            </a:r>
            <a:endParaRPr b="0" lang="en-US" sz="1800" spc="-1" strike="noStrike">
              <a:solidFill>
                <a:schemeClr val="dk1"/>
              </a:solidFill>
              <a:latin typeface="Franklin Gothic Book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/>
                </a:solidFill>
                <a:latin typeface="Franklin Gothic Book"/>
              </a:rPr>
              <a:t>Fifth Outline Level</a:t>
            </a:r>
            <a:endParaRPr b="0" lang="en-US" sz="2000" spc="-1" strike="noStrike">
              <a:solidFill>
                <a:schemeClr val="dk1"/>
              </a:solidFill>
              <a:latin typeface="Franklin Gothic Book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/>
                </a:solidFill>
                <a:latin typeface="Franklin Gothic Book"/>
              </a:rPr>
              <a:t>Sixth Outline Level</a:t>
            </a:r>
            <a:endParaRPr b="0" lang="en-US" sz="2000" spc="-1" strike="noStrike">
              <a:solidFill>
                <a:schemeClr val="dk1"/>
              </a:solidFill>
              <a:latin typeface="Franklin Gothic Book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/>
                </a:solidFill>
                <a:latin typeface="Franklin Gothic Book"/>
              </a:rPr>
              <a:t>Seventh Outline Level</a:t>
            </a:r>
            <a:endParaRPr b="0" lang="en-US" sz="2000" spc="-1" strike="noStrike">
              <a:solidFill>
                <a:schemeClr val="dk1"/>
              </a:solidFill>
              <a:latin typeface="Franklin Gothic Book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1" r:id="rId2"/>
  </p:sldLayoutIdLst>
</p:sldMaster>
</file>

<file path=ppt/slideMasters/slideMaster1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dt" idx="29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 type="ftr" idx="30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16" name="PlaceHolder 3"/>
          <p:cNvSpPr>
            <a:spLocks noGrp="1"/>
          </p:cNvSpPr>
          <p:nvPr>
            <p:ph type="sldNum" idx="31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888888"/>
                </a:solidFill>
                <a:latin typeface="Calibri"/>
                <a:ea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B6DBB604-B958-42AB-8A47-D6BCC35310EC}" type="slidenum">
              <a:rPr b="0" lang="en-US" sz="1200" spc="-1" strike="noStrike">
                <a:solidFill>
                  <a:srgbClr val="888888"/>
                </a:solidFill>
                <a:latin typeface="Calibri"/>
                <a:ea typeface="Calibri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17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chemeClr val="dk1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118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3" r:id="rId2"/>
  </p:sldLayoutIdLst>
</p:sldMaster>
</file>

<file path=ppt/slideMasters/slideMaster1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" name="Group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758880"/>
            <a:ext cx="6098400" cy="6098400"/>
            <a:chOff x="0" y="758880"/>
            <a:chExt cx="6098400" cy="6098400"/>
          </a:xfrm>
        </p:grpSpPr>
        <p:sp>
          <p:nvSpPr>
            <p:cNvPr id="120" name="Freeform 9"/>
            <p:cNvSpPr/>
            <p:nvPr/>
          </p:nvSpPr>
          <p:spPr>
            <a:xfrm>
              <a:off x="0" y="758880"/>
              <a:ext cx="3072960" cy="4097520"/>
            </a:xfrm>
            <a:custGeom>
              <a:avLst/>
              <a:gdLst>
                <a:gd name="textAreaLeft" fmla="*/ 0 w 3072960"/>
                <a:gd name="textAreaRight" fmla="*/ 3073680 w 3072960"/>
                <a:gd name="textAreaTop" fmla="*/ 0 h 4097520"/>
                <a:gd name="textAreaBottom" fmla="*/ 4098240 h 4097520"/>
              </a:gdLst>
              <a:ahLst/>
              <a:rect l="textAreaLeft" t="textAreaTop" r="textAreaRight" b="textAreaBottom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upright="1">
              <a:noAutofit/>
            </a:bodyPr>
            <a:p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21" name="Freeform 10"/>
            <p:cNvSpPr/>
            <p:nvPr/>
          </p:nvSpPr>
          <p:spPr>
            <a:xfrm>
              <a:off x="0" y="4862160"/>
              <a:ext cx="1995840" cy="1995120"/>
            </a:xfrm>
            <a:custGeom>
              <a:avLst/>
              <a:gdLst>
                <a:gd name="textAreaLeft" fmla="*/ 0 w 1995840"/>
                <a:gd name="textAreaRight" fmla="*/ 1996560 w 1995840"/>
                <a:gd name="textAreaTop" fmla="*/ 0 h 1995120"/>
                <a:gd name="textAreaBottom" fmla="*/ 1995840 h 1995120"/>
              </a:gdLst>
              <a:ahLst/>
              <a:rect l="textAreaLeft" t="textAreaTop" r="textAreaRight" b="textAreaBottom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upright="1">
              <a:noAutofit/>
            </a:bodyPr>
            <a:p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22" name="Freeform 11"/>
            <p:cNvSpPr/>
            <p:nvPr/>
          </p:nvSpPr>
          <p:spPr>
            <a:xfrm>
              <a:off x="2097720" y="4857120"/>
              <a:ext cx="4000680" cy="2000160"/>
            </a:xfrm>
            <a:custGeom>
              <a:avLst/>
              <a:gdLst>
                <a:gd name="textAreaLeft" fmla="*/ 0 w 4000680"/>
                <a:gd name="textAreaRight" fmla="*/ 4001400 w 4000680"/>
                <a:gd name="textAreaTop" fmla="*/ 0 h 2000160"/>
                <a:gd name="textAreaBottom" fmla="*/ 2000880 h 2000160"/>
              </a:gdLst>
              <a:ahLst/>
              <a:rect l="textAreaLeft" t="textAreaTop" r="textAreaRight" b="textAreaBottom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upright="1">
              <a:noAutofit/>
            </a:bodyPr>
            <a:p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</p:grpSp>
      <p:cxnSp>
        <p:nvCxnSpPr>
          <p:cNvPr id="123" name="Straight Connector 1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6309360" y="3949920"/>
            <a:ext cx="2134080" cy="4680"/>
          </a:xfrm>
          <a:prstGeom prst="straightConnector1">
            <a:avLst/>
          </a:prstGeom>
          <a:ln w="101600">
            <a:solidFill>
              <a:srgbClr val="5d7d40"/>
            </a:solidFill>
            <a:round/>
          </a:ln>
        </p:spPr>
      </p:cxnSp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chemeClr val="dk1"/>
                </a:solidFill>
                <a:latin typeface="Franklin Gothic Book"/>
              </a:rPr>
              <a:t>Click to edit the title text format</a:t>
            </a:r>
            <a:endParaRPr b="0" lang="en-US" sz="1800" spc="-1" strike="noStrike">
              <a:solidFill>
                <a:schemeClr val="dk1"/>
              </a:solidFill>
              <a:latin typeface="Franklin Gothic Book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chemeClr val="dk1"/>
                </a:solidFill>
                <a:latin typeface="Franklin Gothic Book"/>
              </a:rPr>
              <a:t>Click to edit the outline text format</a:t>
            </a:r>
            <a:endParaRPr b="0" lang="en-US" sz="2800" spc="-1" strike="noStrike">
              <a:solidFill>
                <a:schemeClr val="dk1"/>
              </a:solidFill>
              <a:latin typeface="Franklin Gothic Book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chemeClr val="dk1"/>
                </a:solidFill>
                <a:latin typeface="Franklin Gothic Book"/>
              </a:rPr>
              <a:t>Second Outline Level</a:t>
            </a:r>
            <a:endParaRPr b="0" lang="en-US" sz="2000" spc="-1" strike="noStrike">
              <a:solidFill>
                <a:schemeClr val="dk1"/>
              </a:solidFill>
              <a:latin typeface="Franklin Gothic Book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chemeClr val="dk1"/>
                </a:solidFill>
                <a:latin typeface="Franklin Gothic Book"/>
              </a:rPr>
              <a:t>Third Outline Level</a:t>
            </a:r>
            <a:endParaRPr b="0" lang="en-US" sz="1800" spc="-1" strike="noStrike">
              <a:solidFill>
                <a:schemeClr val="dk1"/>
              </a:solidFill>
              <a:latin typeface="Franklin Gothic Book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chemeClr val="dk1"/>
                </a:solidFill>
                <a:latin typeface="Franklin Gothic Book"/>
              </a:rPr>
              <a:t>Fourth Outline Level</a:t>
            </a:r>
            <a:endParaRPr b="0" lang="en-US" sz="1800" spc="-1" strike="noStrike">
              <a:solidFill>
                <a:schemeClr val="dk1"/>
              </a:solidFill>
              <a:latin typeface="Franklin Gothic Book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/>
                </a:solidFill>
                <a:latin typeface="Franklin Gothic Book"/>
              </a:rPr>
              <a:t>Fifth Outline Level</a:t>
            </a:r>
            <a:endParaRPr b="0" lang="en-US" sz="2000" spc="-1" strike="noStrike">
              <a:solidFill>
                <a:schemeClr val="dk1"/>
              </a:solidFill>
              <a:latin typeface="Franklin Gothic Book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/>
                </a:solidFill>
                <a:latin typeface="Franklin Gothic Book"/>
              </a:rPr>
              <a:t>Sixth Outline Level</a:t>
            </a:r>
            <a:endParaRPr b="0" lang="en-US" sz="2000" spc="-1" strike="noStrike">
              <a:solidFill>
                <a:schemeClr val="dk1"/>
              </a:solidFill>
              <a:latin typeface="Franklin Gothic Book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/>
                </a:solidFill>
                <a:latin typeface="Franklin Gothic Book"/>
              </a:rPr>
              <a:t>Seventh Outline Level</a:t>
            </a:r>
            <a:endParaRPr b="0" lang="en-US" sz="2000" spc="-1" strike="noStrike">
              <a:solidFill>
                <a:schemeClr val="dk1"/>
              </a:solidFill>
              <a:latin typeface="Franklin Gothic Book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5" r:id="rId2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4400" spc="-1" strike="noStrike">
                <a:solidFill>
                  <a:schemeClr val="dk1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chemeClr val="dk1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chemeClr val="dk1"/>
              </a:solidFill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chemeClr val="dk1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chemeClr val="dk1"/>
              </a:solidFill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chemeClr val="dk1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chemeClr val="dk1"/>
              </a:solidFill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chemeClr val="dk1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chemeClr val="dk1"/>
              </a:solidFill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chemeClr val="dk1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chemeClr val="dk1"/>
              </a:solidFill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chemeClr val="dk1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chemeClr val="dk1"/>
              </a:solidFill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chemeClr val="dk1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sldNum" idx="4"/>
          </p:nvPr>
        </p:nvSpPr>
        <p:spPr>
          <a:xfrm>
            <a:off x="11296440" y="6217560"/>
            <a:ext cx="730800" cy="524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" sz="1340" spc="-1" strike="noStrike">
                <a:solidFill>
                  <a:schemeClr val="dk2"/>
                </a:solidFill>
                <a:latin typeface="Arial"/>
                <a:ea typeface="Arial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E3D6A117-9E6C-431F-B706-9DB94175FA0F}" type="slidenum">
              <a:rPr b="0" lang="en" sz="1340" spc="-1" strike="noStrike">
                <a:solidFill>
                  <a:schemeClr val="dk2"/>
                </a:solidFill>
                <a:latin typeface="Arial"/>
                <a:ea typeface="Arial"/>
              </a:rPr>
              <a:t>&lt;number&gt;</a:t>
            </a:fld>
            <a:endParaRPr b="0" lang="en-US" sz="134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1" r:id="rId2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6362640" y="0"/>
            <a:ext cx="5828760" cy="3234960"/>
            <a:chOff x="6362640" y="0"/>
            <a:chExt cx="5828760" cy="3234960"/>
          </a:xfrm>
        </p:grpSpPr>
        <p:sp>
          <p:nvSpPr>
            <p:cNvPr id="13" name="AutoShape 24"/>
            <p:cNvSpPr/>
            <p:nvPr/>
          </p:nvSpPr>
          <p:spPr>
            <a:xfrm>
              <a:off x="6362640" y="0"/>
              <a:ext cx="3884040" cy="3234960"/>
            </a:xfrm>
            <a:custGeom>
              <a:avLst/>
              <a:gdLst>
                <a:gd name="textAreaLeft" fmla="*/ 0 w 3884040"/>
                <a:gd name="textAreaRight" fmla="*/ 3884760 w 3884040"/>
                <a:gd name="textAreaTop" fmla="*/ 0 h 3234960"/>
                <a:gd name="textAreaBottom" fmla="*/ 3235680 h 3234960"/>
              </a:gdLst>
              <a:ahLst/>
              <a:rect l="textAreaLeft" t="textAreaTop" r="textAreaRight" b="textAreaBottom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upright="1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4" name="Freeform 7"/>
            <p:cNvSpPr/>
            <p:nvPr/>
          </p:nvSpPr>
          <p:spPr>
            <a:xfrm>
              <a:off x="7004520" y="1289880"/>
              <a:ext cx="1945080" cy="1945080"/>
            </a:xfrm>
            <a:custGeom>
              <a:avLst/>
              <a:gdLst>
                <a:gd name="textAreaLeft" fmla="*/ 0 w 1945080"/>
                <a:gd name="textAreaRight" fmla="*/ 1945800 w 1945080"/>
                <a:gd name="textAreaTop" fmla="*/ 0 h 1945080"/>
                <a:gd name="textAreaBottom" fmla="*/ 1945800 h 1945080"/>
              </a:gdLst>
              <a:ahLst/>
              <a:rect l="textAreaLeft" t="textAreaTop" r="textAreaRight" b="textAreaBottom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upright="1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5" name="Freeform 8"/>
            <p:cNvSpPr/>
            <p:nvPr/>
          </p:nvSpPr>
          <p:spPr>
            <a:xfrm>
              <a:off x="8955360" y="0"/>
              <a:ext cx="1283760" cy="641880"/>
            </a:xfrm>
            <a:custGeom>
              <a:avLst/>
              <a:gdLst>
                <a:gd name="textAreaLeft" fmla="*/ 0 w 1283760"/>
                <a:gd name="textAreaRight" fmla="*/ 1284480 w 1283760"/>
                <a:gd name="textAreaTop" fmla="*/ 0 h 641880"/>
                <a:gd name="textAreaBottom" fmla="*/ 642600 h 641880"/>
              </a:gdLst>
              <a:ahLst/>
              <a:rect l="textAreaLeft" t="textAreaTop" r="textAreaRight" b="textAreaBottom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upright="1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6" name="Freeform 9"/>
            <p:cNvSpPr/>
            <p:nvPr/>
          </p:nvSpPr>
          <p:spPr>
            <a:xfrm>
              <a:off x="7652520" y="641520"/>
              <a:ext cx="1945080" cy="1945080"/>
            </a:xfrm>
            <a:custGeom>
              <a:avLst/>
              <a:gdLst>
                <a:gd name="textAreaLeft" fmla="*/ 0 w 1945080"/>
                <a:gd name="textAreaRight" fmla="*/ 1945800 w 1945080"/>
                <a:gd name="textAreaTop" fmla="*/ 0 h 1945080"/>
                <a:gd name="textAreaBottom" fmla="*/ 1945800 h 1945080"/>
              </a:gdLst>
              <a:ahLst/>
              <a:rect l="textAreaLeft" t="textAreaTop" r="textAreaRight" b="textAreaBottom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upright="1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7" name="Freeform 10"/>
            <p:cNvSpPr/>
            <p:nvPr/>
          </p:nvSpPr>
          <p:spPr>
            <a:xfrm>
              <a:off x="9598320" y="641520"/>
              <a:ext cx="2593080" cy="2593080"/>
            </a:xfrm>
            <a:custGeom>
              <a:avLst/>
              <a:gdLst>
                <a:gd name="textAreaLeft" fmla="*/ 0 w 2593080"/>
                <a:gd name="textAreaRight" fmla="*/ 2593800 w 2593080"/>
                <a:gd name="textAreaTop" fmla="*/ 0 h 2593080"/>
                <a:gd name="textAreaBottom" fmla="*/ 2593800 h 2593080"/>
              </a:gdLst>
              <a:ahLst/>
              <a:rect l="textAreaLeft" t="textAreaTop" r="textAreaRight" b="textAreaBottom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upright="1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</p:grpSp>
      <p:cxnSp>
        <p:nvCxnSpPr>
          <p:cNvPr id="18" name="Straight Connecto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594360" y="2148840"/>
            <a:ext cx="2131200" cy="720"/>
          </a:xfrm>
          <a:prstGeom prst="straightConnector1">
            <a:avLst/>
          </a:prstGeom>
          <a:ln w="101600">
            <a:solidFill>
              <a:srgbClr val="5d7d40"/>
            </a:solidFill>
            <a:round/>
          </a:ln>
        </p:spPr>
      </p:cxnSp>
      <p:sp>
        <p:nvSpPr>
          <p:cNvPr id="19" name="PlaceHolder 1"/>
          <p:cNvSpPr>
            <a:spLocks noGrp="1"/>
          </p:cNvSpPr>
          <p:nvPr>
            <p:ph type="sldNum" idx="5"/>
          </p:nvPr>
        </p:nvSpPr>
        <p:spPr>
          <a:xfrm>
            <a:off x="594360" y="6332400"/>
            <a:ext cx="522360" cy="246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1" lang="en-US" sz="1100" spc="-1" strike="noStrike">
                <a:solidFill>
                  <a:schemeClr val="lt1"/>
                </a:solidFill>
                <a:latin typeface="Franklin Gothic Book"/>
                <a:ea typeface="Arial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fld id="{C495F9B8-1F26-4586-B13D-C0305B1E2345}" type="slidenum">
              <a:rPr b="1" lang="en-US" sz="1100" spc="-1" strike="noStrike">
                <a:solidFill>
                  <a:schemeClr val="lt1"/>
                </a:solidFill>
                <a:latin typeface="Franklin Gothic Book"/>
                <a:ea typeface="Arial"/>
              </a:rPr>
              <a:t>&lt;number&gt;</a:t>
            </a:fld>
            <a:endParaRPr b="0" lang="en-US" sz="11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dt" idx="6"/>
          </p:nvPr>
        </p:nvSpPr>
        <p:spPr>
          <a:xfrm>
            <a:off x="1133640" y="6332400"/>
            <a:ext cx="1312560" cy="246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chemeClr val="dk1"/>
                </a:solidFill>
                <a:latin typeface="Franklin Gothic Book"/>
              </a:rPr>
              <a:t>Click to edit the title text format</a:t>
            </a:r>
            <a:endParaRPr b="0" lang="en-US" sz="1800" spc="-1" strike="noStrike">
              <a:solidFill>
                <a:schemeClr val="dk1"/>
              </a:solidFill>
              <a:latin typeface="Franklin Gothic Book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chemeClr val="dk1"/>
                </a:solidFill>
                <a:latin typeface="Franklin Gothic Book"/>
              </a:rPr>
              <a:t>Click to edit the outline text format</a:t>
            </a:r>
            <a:endParaRPr b="0" lang="en-US" sz="2800" spc="-1" strike="noStrike">
              <a:solidFill>
                <a:schemeClr val="dk1"/>
              </a:solidFill>
              <a:latin typeface="Franklin Gothic Book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chemeClr val="dk1"/>
                </a:solidFill>
                <a:latin typeface="Franklin Gothic Book"/>
              </a:rPr>
              <a:t>Second Outline Level</a:t>
            </a:r>
            <a:endParaRPr b="0" lang="en-US" sz="2000" spc="-1" strike="noStrike">
              <a:solidFill>
                <a:schemeClr val="dk1"/>
              </a:solidFill>
              <a:latin typeface="Franklin Gothic Book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chemeClr val="dk1"/>
                </a:solidFill>
                <a:latin typeface="Franklin Gothic Book"/>
              </a:rPr>
              <a:t>Third Outline Level</a:t>
            </a:r>
            <a:endParaRPr b="0" lang="en-US" sz="1800" spc="-1" strike="noStrike">
              <a:solidFill>
                <a:schemeClr val="dk1"/>
              </a:solidFill>
              <a:latin typeface="Franklin Gothic Book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chemeClr val="dk1"/>
                </a:solidFill>
                <a:latin typeface="Franklin Gothic Book"/>
              </a:rPr>
              <a:t>Fourth Outline Level</a:t>
            </a:r>
            <a:endParaRPr b="0" lang="en-US" sz="1800" spc="-1" strike="noStrike">
              <a:solidFill>
                <a:schemeClr val="dk1"/>
              </a:solidFill>
              <a:latin typeface="Franklin Gothic Book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/>
                </a:solidFill>
                <a:latin typeface="Franklin Gothic Book"/>
              </a:rPr>
              <a:t>Fifth Outline Level</a:t>
            </a:r>
            <a:endParaRPr b="0" lang="en-US" sz="2000" spc="-1" strike="noStrike">
              <a:solidFill>
                <a:schemeClr val="dk1"/>
              </a:solidFill>
              <a:latin typeface="Franklin Gothic Book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/>
                </a:solidFill>
                <a:latin typeface="Franklin Gothic Book"/>
              </a:rPr>
              <a:t>Sixth Outline Level</a:t>
            </a:r>
            <a:endParaRPr b="0" lang="en-US" sz="2000" spc="-1" strike="noStrike">
              <a:solidFill>
                <a:schemeClr val="dk1"/>
              </a:solidFill>
              <a:latin typeface="Franklin Gothic Book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/>
                </a:solidFill>
                <a:latin typeface="Franklin Gothic Book"/>
              </a:rPr>
              <a:t>Seventh Outline Level</a:t>
            </a:r>
            <a:endParaRPr b="0" lang="en-US" sz="2000" spc="-1" strike="noStrike">
              <a:solidFill>
                <a:schemeClr val="dk1"/>
              </a:solidFill>
              <a:latin typeface="Franklin Gothic Book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3" r:id="rId2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4400" spc="-1" strike="noStrike">
                <a:solidFill>
                  <a:schemeClr val="dk1"/>
                </a:solidFill>
                <a:latin typeface="Aptos"/>
              </a:rPr>
              <a:t>Click to edit the title text format</a:t>
            </a:r>
            <a:endParaRPr b="0" lang="en-US" sz="4400" spc="-1" strike="noStrike">
              <a:solidFill>
                <a:schemeClr val="dk1"/>
              </a:solidFill>
              <a:latin typeface="Aptos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ftr" idx="7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sldNum" idx="8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chemeClr val="dk1">
                    <a:tint val="82000"/>
                  </a:schemeClr>
                </a:solidFill>
                <a:latin typeface="Arial"/>
                <a:ea typeface="Arial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966E1CC6-AF31-4006-91FA-5307FAF76742}" type="slidenum">
              <a:rPr b="0" lang="en-US" sz="1200" spc="-1" strike="noStrike">
                <a:solidFill>
                  <a:schemeClr val="dk1">
                    <a:tint val="82000"/>
                  </a:schemeClr>
                </a:solidFill>
                <a:latin typeface="Arial"/>
                <a:ea typeface="Arial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 type="dt" idx="9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7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chemeClr val="dk1"/>
                </a:solidFill>
                <a:latin typeface="Aptos"/>
              </a:rPr>
              <a:t>Click to edit the outline text format</a:t>
            </a:r>
            <a:endParaRPr b="0" lang="en-US" sz="2800" spc="-1" strike="noStrike">
              <a:solidFill>
                <a:schemeClr val="dk1"/>
              </a:solidFill>
              <a:latin typeface="Aptos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chemeClr val="dk1"/>
                </a:solidFill>
                <a:latin typeface="Aptos"/>
              </a:rPr>
              <a:t>Second Outline Level</a:t>
            </a:r>
            <a:endParaRPr b="0" lang="en-US" sz="2000" spc="-1" strike="noStrike">
              <a:solidFill>
                <a:schemeClr val="dk1"/>
              </a:solidFill>
              <a:latin typeface="Aptos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chemeClr val="dk1"/>
                </a:solidFill>
                <a:latin typeface="Aptos"/>
              </a:rPr>
              <a:t>Third Outline Level</a:t>
            </a:r>
            <a:endParaRPr b="0" lang="en-US" sz="1800" spc="-1" strike="noStrike">
              <a:solidFill>
                <a:schemeClr val="dk1"/>
              </a:solidFill>
              <a:latin typeface="Aptos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chemeClr val="dk1"/>
                </a:solidFill>
                <a:latin typeface="Aptos"/>
              </a:rPr>
              <a:t>Fourth Outline Level</a:t>
            </a:r>
            <a:endParaRPr b="0" lang="en-US" sz="1800" spc="-1" strike="noStrike">
              <a:solidFill>
                <a:schemeClr val="dk1"/>
              </a:solidFill>
              <a:latin typeface="Aptos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/>
                </a:solidFill>
                <a:latin typeface="Aptos"/>
              </a:rPr>
              <a:t>Fifth Outline Level</a:t>
            </a:r>
            <a:endParaRPr b="0" lang="en-US" sz="2000" spc="-1" strike="noStrike">
              <a:solidFill>
                <a:schemeClr val="dk1"/>
              </a:solidFill>
              <a:latin typeface="Aptos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/>
                </a:solidFill>
                <a:latin typeface="Aptos"/>
              </a:rPr>
              <a:t>Sixth Outline Level</a:t>
            </a:r>
            <a:endParaRPr b="0" lang="en-US" sz="2000" spc="-1" strike="noStrike">
              <a:solidFill>
                <a:schemeClr val="dk1"/>
              </a:solidFill>
              <a:latin typeface="Aptos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/>
                </a:solidFill>
                <a:latin typeface="Aptos"/>
              </a:rPr>
              <a:t>Seventh Outline Level</a:t>
            </a:r>
            <a:endParaRPr b="0" lang="en-US" sz="2000" spc="-1" strike="noStrike">
              <a:solidFill>
                <a:schemeClr val="dk1"/>
              </a:solidFill>
              <a:latin typeface="Apto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5" r:id="rId2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1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870760" y="360"/>
            <a:ext cx="3324600" cy="3324960"/>
            <a:chOff x="8870760" y="360"/>
            <a:chExt cx="3324600" cy="3324960"/>
          </a:xfrm>
        </p:grpSpPr>
        <p:sp>
          <p:nvSpPr>
            <p:cNvPr id="31" name="Freeform 4"/>
            <p:cNvSpPr/>
            <p:nvPr/>
          </p:nvSpPr>
          <p:spPr>
            <a:xfrm rot="10800000">
              <a:off x="10520280" y="1091880"/>
              <a:ext cx="1675080" cy="2233440"/>
            </a:xfrm>
            <a:custGeom>
              <a:avLst/>
              <a:gdLst>
                <a:gd name="textAreaLeft" fmla="*/ 0 w 1675080"/>
                <a:gd name="textAreaRight" fmla="*/ 1675800 w 1675080"/>
                <a:gd name="textAreaTop" fmla="*/ 0 h 2233440"/>
                <a:gd name="textAreaBottom" fmla="*/ 2234160 h 2233440"/>
              </a:gdLst>
              <a:ahLst/>
              <a:rect l="textAreaLeft" t="textAreaTop" r="textAreaRight" b="textAreaBottom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2" name="Freeform 5"/>
            <p:cNvSpPr/>
            <p:nvPr/>
          </p:nvSpPr>
          <p:spPr>
            <a:xfrm rot="10800000">
              <a:off x="11107800" y="720"/>
              <a:ext cx="1087560" cy="1087560"/>
            </a:xfrm>
            <a:custGeom>
              <a:avLst/>
              <a:gdLst>
                <a:gd name="textAreaLeft" fmla="*/ 0 w 1087560"/>
                <a:gd name="textAreaRight" fmla="*/ 1088280 w 1087560"/>
                <a:gd name="textAreaTop" fmla="*/ 0 h 1087560"/>
                <a:gd name="textAreaBottom" fmla="*/ 1088280 h 1087560"/>
              </a:gdLst>
              <a:ahLst/>
              <a:rect l="textAreaLeft" t="textAreaTop" r="textAreaRight" b="textAreaBottom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3" name="Freeform 7"/>
            <p:cNvSpPr/>
            <p:nvPr/>
          </p:nvSpPr>
          <p:spPr>
            <a:xfrm rot="10800000">
              <a:off x="8870760" y="0"/>
              <a:ext cx="2180880" cy="1090080"/>
            </a:xfrm>
            <a:custGeom>
              <a:avLst/>
              <a:gdLst>
                <a:gd name="textAreaLeft" fmla="*/ 0 w 2180880"/>
                <a:gd name="textAreaRight" fmla="*/ 2181600 w 2180880"/>
                <a:gd name="textAreaTop" fmla="*/ 0 h 1090080"/>
                <a:gd name="textAreaBottom" fmla="*/ 1090800 h 1090080"/>
              </a:gdLst>
              <a:ahLst/>
              <a:rect l="textAreaLeft" t="textAreaTop" r="textAreaRight" b="textAreaBottom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</p:grpSp>
      <p:cxnSp>
        <p:nvCxnSpPr>
          <p:cNvPr id="34" name="Straight Connecto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594360" y="2148840"/>
            <a:ext cx="2134080" cy="4680"/>
          </a:xfrm>
          <a:prstGeom prst="straightConnector1">
            <a:avLst/>
          </a:prstGeom>
          <a:ln w="101600">
            <a:solidFill>
              <a:srgbClr val="5d7d40"/>
            </a:solidFill>
            <a:round/>
          </a:ln>
        </p:spPr>
      </p:cxnSp>
      <p:sp>
        <p:nvSpPr>
          <p:cNvPr id="35" name="PlaceHolder 1"/>
          <p:cNvSpPr>
            <a:spLocks noGrp="1"/>
          </p:cNvSpPr>
          <p:nvPr>
            <p:ph type="sldNum" idx="10"/>
          </p:nvPr>
        </p:nvSpPr>
        <p:spPr>
          <a:xfrm>
            <a:off x="594360" y="6332400"/>
            <a:ext cx="522360" cy="246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1" lang="en-US" sz="1100" spc="-1" strike="noStrike">
                <a:solidFill>
                  <a:schemeClr val="lt1"/>
                </a:solidFill>
                <a:latin typeface="Franklin Gothic Book"/>
                <a:ea typeface="Arial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fld id="{F9A002F6-21C6-401B-B6D0-E0222B530C4F}" type="slidenum">
              <a:rPr b="1" lang="en-US" sz="1100" spc="-1" strike="noStrike">
                <a:solidFill>
                  <a:schemeClr val="lt1"/>
                </a:solidFill>
                <a:latin typeface="Franklin Gothic Book"/>
                <a:ea typeface="Arial"/>
              </a:rPr>
              <a:t>&lt;number&gt;</a:t>
            </a:fld>
            <a:endParaRPr b="0" lang="en-US" sz="11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dt" idx="11"/>
          </p:nvPr>
        </p:nvSpPr>
        <p:spPr>
          <a:xfrm>
            <a:off x="1133640" y="6332400"/>
            <a:ext cx="1312560" cy="246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chemeClr val="dk1"/>
                </a:solidFill>
                <a:latin typeface="Franklin Gothic Book"/>
              </a:rPr>
              <a:t>Click to edit the title text format</a:t>
            </a:r>
            <a:endParaRPr b="0" lang="en-US" sz="1800" spc="-1" strike="noStrike">
              <a:solidFill>
                <a:schemeClr val="dk1"/>
              </a:solidFill>
              <a:latin typeface="Franklin Gothic Book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chemeClr val="dk1"/>
                </a:solidFill>
                <a:latin typeface="Franklin Gothic Book"/>
              </a:rPr>
              <a:t>Click to edit the outline text format</a:t>
            </a:r>
            <a:endParaRPr b="0" lang="en-US" sz="2800" spc="-1" strike="noStrike">
              <a:solidFill>
                <a:schemeClr val="dk1"/>
              </a:solidFill>
              <a:latin typeface="Franklin Gothic Book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chemeClr val="dk1"/>
                </a:solidFill>
                <a:latin typeface="Franklin Gothic Book"/>
              </a:rPr>
              <a:t>Second Outline Level</a:t>
            </a:r>
            <a:endParaRPr b="0" lang="en-US" sz="2000" spc="-1" strike="noStrike">
              <a:solidFill>
                <a:schemeClr val="dk1"/>
              </a:solidFill>
              <a:latin typeface="Franklin Gothic Book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chemeClr val="dk1"/>
                </a:solidFill>
                <a:latin typeface="Franklin Gothic Book"/>
              </a:rPr>
              <a:t>Third Outline Level</a:t>
            </a:r>
            <a:endParaRPr b="0" lang="en-US" sz="1800" spc="-1" strike="noStrike">
              <a:solidFill>
                <a:schemeClr val="dk1"/>
              </a:solidFill>
              <a:latin typeface="Franklin Gothic Book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chemeClr val="dk1"/>
                </a:solidFill>
                <a:latin typeface="Franklin Gothic Book"/>
              </a:rPr>
              <a:t>Fourth Outline Level</a:t>
            </a:r>
            <a:endParaRPr b="0" lang="en-US" sz="1800" spc="-1" strike="noStrike">
              <a:solidFill>
                <a:schemeClr val="dk1"/>
              </a:solidFill>
              <a:latin typeface="Franklin Gothic Book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/>
                </a:solidFill>
                <a:latin typeface="Franklin Gothic Book"/>
              </a:rPr>
              <a:t>Fifth Outline Level</a:t>
            </a:r>
            <a:endParaRPr b="0" lang="en-US" sz="2000" spc="-1" strike="noStrike">
              <a:solidFill>
                <a:schemeClr val="dk1"/>
              </a:solidFill>
              <a:latin typeface="Franklin Gothic Book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/>
                </a:solidFill>
                <a:latin typeface="Franklin Gothic Book"/>
              </a:rPr>
              <a:t>Sixth Outline Level</a:t>
            </a:r>
            <a:endParaRPr b="0" lang="en-US" sz="2000" spc="-1" strike="noStrike">
              <a:solidFill>
                <a:schemeClr val="dk1"/>
              </a:solidFill>
              <a:latin typeface="Franklin Gothic Book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/>
                </a:solidFill>
                <a:latin typeface="Franklin Gothic Book"/>
              </a:rPr>
              <a:t>Seventh Outline Level</a:t>
            </a:r>
            <a:endParaRPr b="0" lang="en-US" sz="2000" spc="-1" strike="noStrike">
              <a:solidFill>
                <a:schemeClr val="dk1"/>
              </a:solidFill>
              <a:latin typeface="Franklin Gothic Book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7" r:id="rId2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4400" spc="-1" strike="noStrike">
                <a:solidFill>
                  <a:schemeClr val="dk1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chemeClr val="dk1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chemeClr val="dk1"/>
              </a:solidFill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chemeClr val="dk1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chemeClr val="dk1"/>
              </a:solidFill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chemeClr val="dk1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chemeClr val="dk1"/>
              </a:solidFill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chemeClr val="dk1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chemeClr val="dk1"/>
              </a:solidFill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chemeClr val="dk1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chemeClr val="dk1"/>
              </a:solidFill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chemeClr val="dk1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chemeClr val="dk1"/>
              </a:solidFill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chemeClr val="dk1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 type="ftr" idx="12"/>
          </p:nvPr>
        </p:nvSpPr>
        <p:spPr>
          <a:xfrm>
            <a:off x="4169160" y="6247080"/>
            <a:ext cx="3863160" cy="471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700" spc="-1" strike="noStrike">
                <a:solidFill>
                  <a:srgbClr val="000000"/>
                </a:solidFill>
                <a:latin typeface="Times New Roman"/>
                <a:ea typeface="Arial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700" spc="-1" strike="noStrike">
                <a:solidFill>
                  <a:srgbClr val="000000"/>
                </a:solidFill>
                <a:latin typeface="Times New Roman"/>
                <a:ea typeface="Arial"/>
              </a:rPr>
              <a:t>&lt;footer&gt;</a:t>
            </a:r>
            <a:endParaRPr b="0" lang="en-US" sz="17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2" name="PlaceHolder 4"/>
          <p:cNvSpPr>
            <a:spLocks noGrp="1"/>
          </p:cNvSpPr>
          <p:nvPr>
            <p:ph type="sldNum" idx="13"/>
          </p:nvPr>
        </p:nvSpPr>
        <p:spPr>
          <a:xfrm>
            <a:off x="8740800" y="6247080"/>
            <a:ext cx="2839320" cy="471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700" spc="-1" strike="noStrike">
                <a:solidFill>
                  <a:srgbClr val="000000"/>
                </a:solidFill>
                <a:latin typeface="Times New Roman"/>
                <a:ea typeface="Arial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6C0109F3-2DF8-4E45-BA1A-2101F666C318}" type="slidenum">
              <a:rPr b="0" lang="en-US" sz="1700" spc="-1" strike="noStrike">
                <a:solidFill>
                  <a:srgbClr val="000000"/>
                </a:solidFill>
                <a:latin typeface="Times New Roman"/>
                <a:ea typeface="Arial"/>
              </a:rPr>
              <a:t>&lt;number&gt;</a:t>
            </a:fld>
            <a:endParaRPr b="0" lang="en-US" sz="17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3" name="PlaceHolder 5"/>
          <p:cNvSpPr>
            <a:spLocks noGrp="1"/>
          </p:cNvSpPr>
          <p:nvPr>
            <p:ph type="dt" idx="14"/>
          </p:nvPr>
        </p:nvSpPr>
        <p:spPr>
          <a:xfrm>
            <a:off x="609480" y="6247080"/>
            <a:ext cx="2839320" cy="471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9" r:id="rId2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ftr" idx="15"/>
          </p:nvPr>
        </p:nvSpPr>
        <p:spPr>
          <a:xfrm>
            <a:off x="3124080" y="6356520"/>
            <a:ext cx="289476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ldNum" idx="16"/>
          </p:nvPr>
        </p:nvSpPr>
        <p:spPr>
          <a:xfrm>
            <a:off x="655308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888888"/>
                </a:solidFill>
                <a:latin typeface="Calibri"/>
                <a:ea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98C2A436-5D5D-41D2-9D85-8ED3CBC9B2E4}" type="slidenum">
              <a:rPr b="0" lang="en-US" sz="1200" spc="-1" strike="noStrike">
                <a:solidFill>
                  <a:srgbClr val="888888"/>
                </a:solidFill>
                <a:latin typeface="Calibri"/>
                <a:ea typeface="Calibri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 type="dt" idx="17"/>
          </p:nvPr>
        </p:nvSpPr>
        <p:spPr>
          <a:xfrm>
            <a:off x="45720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9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chemeClr val="dk1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50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chemeClr val="dk1"/>
                </a:solidFill>
                <a:latin typeface="Arial"/>
              </a:rPr>
              <a:t>Click to edit the outline text format</a:t>
            </a:r>
            <a:endParaRPr b="0" lang="en-US" sz="2800" spc="-1" strike="noStrike">
              <a:solidFill>
                <a:schemeClr val="dk1"/>
              </a:solidFill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chemeClr val="dk1"/>
                </a:solidFill>
                <a:latin typeface="Arial"/>
              </a:rPr>
              <a:t>Second Outline Level</a:t>
            </a:r>
            <a:endParaRPr b="0" lang="en-US" sz="2000" spc="-1" strike="noStrike">
              <a:solidFill>
                <a:schemeClr val="dk1"/>
              </a:solidFill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chemeClr val="dk1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chemeClr val="dk1"/>
              </a:solidFill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chemeClr val="dk1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chemeClr val="dk1"/>
              </a:solidFill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chemeClr val="dk1"/>
              </a:solidFill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chemeClr val="dk1"/>
              </a:solidFill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chemeClr val="dk1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1" r:id="rId2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4400" spc="-1" strike="noStrike">
                <a:solidFill>
                  <a:schemeClr val="dk1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sldNum" idx="18"/>
          </p:nvPr>
        </p:nvSpPr>
        <p:spPr>
          <a:xfrm>
            <a:off x="11296440" y="6217560"/>
            <a:ext cx="730800" cy="524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" sz="1340" spc="-1" strike="noStrike">
                <a:solidFill>
                  <a:schemeClr val="dk2"/>
                </a:solidFill>
                <a:latin typeface="Arial"/>
                <a:ea typeface="Arial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90B7ADCC-5378-48D5-9388-638208FF32EB}" type="slidenum">
              <a:rPr b="0" lang="en" sz="1340" spc="-1" strike="noStrike">
                <a:solidFill>
                  <a:schemeClr val="dk2"/>
                </a:solidFill>
                <a:latin typeface="Arial"/>
                <a:ea typeface="Arial"/>
              </a:rPr>
              <a:t>&lt;number&gt;</a:t>
            </a:fld>
            <a:endParaRPr b="0" lang="en-US" sz="134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chemeClr val="dk1"/>
                </a:solidFill>
                <a:latin typeface="Arial"/>
              </a:rPr>
              <a:t>Click to edit the outline text format</a:t>
            </a:r>
            <a:endParaRPr b="0" lang="en-US" sz="2800" spc="-1" strike="noStrike">
              <a:solidFill>
                <a:schemeClr val="dk1"/>
              </a:solidFill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chemeClr val="dk1"/>
                </a:solidFill>
                <a:latin typeface="Arial"/>
              </a:rPr>
              <a:t>Second Outline Level</a:t>
            </a:r>
            <a:endParaRPr b="0" lang="en-US" sz="2000" spc="-1" strike="noStrike">
              <a:solidFill>
                <a:schemeClr val="dk1"/>
              </a:solidFill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chemeClr val="dk1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chemeClr val="dk1"/>
              </a:solidFill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chemeClr val="dk1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chemeClr val="dk1"/>
              </a:solidFill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chemeClr val="dk1"/>
              </a:solidFill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chemeClr val="dk1"/>
              </a:solidFill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chemeClr val="dk1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3" r:id="rId2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Straight Connecto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594360" y="2997360"/>
            <a:ext cx="2134080" cy="4680"/>
          </a:xfrm>
          <a:prstGeom prst="straightConnector1">
            <a:avLst/>
          </a:prstGeom>
          <a:ln w="101600">
            <a:solidFill>
              <a:srgbClr val="5d7d40"/>
            </a:solidFill>
            <a:round/>
          </a:ln>
        </p:spPr>
      </p:cxnSp>
      <p:sp>
        <p:nvSpPr>
          <p:cNvPr id="57" name="PlaceHolder 1"/>
          <p:cNvSpPr>
            <a:spLocks noGrp="1"/>
          </p:cNvSpPr>
          <p:nvPr>
            <p:ph type="sldNum" idx="19"/>
          </p:nvPr>
        </p:nvSpPr>
        <p:spPr>
          <a:xfrm>
            <a:off x="594360" y="6332400"/>
            <a:ext cx="522360" cy="246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1" lang="en-US" sz="1100" spc="-1" strike="noStrike">
                <a:solidFill>
                  <a:schemeClr val="lt1"/>
                </a:solidFill>
                <a:latin typeface="Franklin Gothic Book"/>
                <a:ea typeface="Arial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fld id="{757865A0-932E-4313-BF29-ECA5E648AAC2}" type="slidenum">
              <a:rPr b="1" lang="en-US" sz="1100" spc="-1" strike="noStrike">
                <a:solidFill>
                  <a:schemeClr val="lt1"/>
                </a:solidFill>
                <a:latin typeface="Franklin Gothic Book"/>
                <a:ea typeface="Arial"/>
              </a:rPr>
              <a:t>&lt;number&gt;</a:t>
            </a:fld>
            <a:endParaRPr b="0" lang="en-US" sz="11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dt" idx="20"/>
          </p:nvPr>
        </p:nvSpPr>
        <p:spPr>
          <a:xfrm>
            <a:off x="1133640" y="6332400"/>
            <a:ext cx="1312560" cy="246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chemeClr val="dk1"/>
                </a:solidFill>
                <a:latin typeface="Franklin Gothic Book"/>
              </a:rPr>
              <a:t>Click to edit the title text format</a:t>
            </a:r>
            <a:endParaRPr b="0" lang="en-US" sz="1800" spc="-1" strike="noStrike">
              <a:solidFill>
                <a:schemeClr val="dk1"/>
              </a:solidFill>
              <a:latin typeface="Franklin Gothic Book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chemeClr val="dk1"/>
                </a:solidFill>
                <a:latin typeface="Franklin Gothic Book"/>
              </a:rPr>
              <a:t>Click to edit the outline text format</a:t>
            </a:r>
            <a:endParaRPr b="0" lang="en-US" sz="2800" spc="-1" strike="noStrike">
              <a:solidFill>
                <a:schemeClr val="dk1"/>
              </a:solidFill>
              <a:latin typeface="Franklin Gothic Book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chemeClr val="dk1"/>
                </a:solidFill>
                <a:latin typeface="Franklin Gothic Book"/>
              </a:rPr>
              <a:t>Second Outline Level</a:t>
            </a:r>
            <a:endParaRPr b="0" lang="en-US" sz="2000" spc="-1" strike="noStrike">
              <a:solidFill>
                <a:schemeClr val="dk1"/>
              </a:solidFill>
              <a:latin typeface="Franklin Gothic Book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chemeClr val="dk1"/>
                </a:solidFill>
                <a:latin typeface="Franklin Gothic Book"/>
              </a:rPr>
              <a:t>Third Outline Level</a:t>
            </a:r>
            <a:endParaRPr b="0" lang="en-US" sz="1800" spc="-1" strike="noStrike">
              <a:solidFill>
                <a:schemeClr val="dk1"/>
              </a:solidFill>
              <a:latin typeface="Franklin Gothic Book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chemeClr val="dk1"/>
                </a:solidFill>
                <a:latin typeface="Franklin Gothic Book"/>
              </a:rPr>
              <a:t>Fourth Outline Level</a:t>
            </a:r>
            <a:endParaRPr b="0" lang="en-US" sz="1800" spc="-1" strike="noStrike">
              <a:solidFill>
                <a:schemeClr val="dk1"/>
              </a:solidFill>
              <a:latin typeface="Franklin Gothic Book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/>
                </a:solidFill>
                <a:latin typeface="Franklin Gothic Book"/>
              </a:rPr>
              <a:t>Fifth Outline Level</a:t>
            </a:r>
            <a:endParaRPr b="0" lang="en-US" sz="2000" spc="-1" strike="noStrike">
              <a:solidFill>
                <a:schemeClr val="dk1"/>
              </a:solidFill>
              <a:latin typeface="Franklin Gothic Book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/>
                </a:solidFill>
                <a:latin typeface="Franklin Gothic Book"/>
              </a:rPr>
              <a:t>Sixth Outline Level</a:t>
            </a:r>
            <a:endParaRPr b="0" lang="en-US" sz="2000" spc="-1" strike="noStrike">
              <a:solidFill>
                <a:schemeClr val="dk1"/>
              </a:solidFill>
              <a:latin typeface="Franklin Gothic Book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/>
                </a:solidFill>
                <a:latin typeface="Franklin Gothic Book"/>
              </a:rPr>
              <a:t>Seventh Outline Level</a:t>
            </a:r>
            <a:endParaRPr b="0" lang="en-US" sz="2000" spc="-1" strike="noStrike">
              <a:solidFill>
                <a:schemeClr val="dk1"/>
              </a:solidFill>
              <a:latin typeface="Franklin Gothic Book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5" r:id="rId2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jpeg"/><Relationship Id="rId3" Type="http://schemas.openxmlformats.org/officeDocument/2006/relationships/slideLayout" Target="../slideLayouts/slideLayout7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3.jpeg"/><Relationship Id="rId2" Type="http://schemas.openxmlformats.org/officeDocument/2006/relationships/image" Target="../media/image14.png"/><Relationship Id="rId3" Type="http://schemas.openxmlformats.org/officeDocument/2006/relationships/slideLayout" Target="../slideLayouts/slideLayout14.xml"/><Relationship Id="rId4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6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image" Target="../media/image20.png"/><Relationship Id="rId3" Type="http://schemas.openxmlformats.org/officeDocument/2006/relationships/slideLayout" Target="../slideLayouts/slideLayout16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jpeg"/><Relationship Id="rId6" Type="http://schemas.openxmlformats.org/officeDocument/2006/relationships/image" Target="../media/image26.png"/><Relationship Id="rId7" Type="http://schemas.openxmlformats.org/officeDocument/2006/relationships/slideLayout" Target="../slideLayouts/slideLayout16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image" Target="../media/image27.png"/><Relationship Id="rId3" Type="http://schemas.openxmlformats.org/officeDocument/2006/relationships/image" Target="../media/image28.png"/><Relationship Id="rId4" Type="http://schemas.openxmlformats.org/officeDocument/2006/relationships/image" Target="../media/image29.jpeg"/><Relationship Id="rId5" Type="http://schemas.openxmlformats.org/officeDocument/2006/relationships/slideLayout" Target="../slideLayouts/slideLayout16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image" Target="../media/image30.png"/><Relationship Id="rId3" Type="http://schemas.openxmlformats.org/officeDocument/2006/relationships/slideLayout" Target="../slideLayouts/slideLayout1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6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image" Target="../media/image33.png"/><Relationship Id="rId3" Type="http://schemas.openxmlformats.org/officeDocument/2006/relationships/slideLayout" Target="../slideLayouts/slideLayout16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16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image" Target="../media/image4.jpeg"/><Relationship Id="rId3" Type="http://schemas.openxmlformats.org/officeDocument/2006/relationships/slideLayout" Target="../slideLayouts/slideLayout7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16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image" Target="../media/image37.png"/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6" Type="http://schemas.openxmlformats.org/officeDocument/2006/relationships/slideLayout" Target="../slideLayouts/slideLayout16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image" Target="../media/image37.png"/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Relationship Id="rId6" Type="http://schemas.openxmlformats.org/officeDocument/2006/relationships/slideLayout" Target="../slideLayouts/slideLayout16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image" Target="../media/image37.png"/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5" Type="http://schemas.openxmlformats.org/officeDocument/2006/relationships/image" Target="../media/image46.png"/><Relationship Id="rId6" Type="http://schemas.openxmlformats.org/officeDocument/2006/relationships/slideLayout" Target="../slideLayouts/slideLayout16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image" Target="../media/image47.png"/><Relationship Id="rId3" Type="http://schemas.openxmlformats.org/officeDocument/2006/relationships/image" Target="../media/image47.png"/><Relationship Id="rId4" Type="http://schemas.openxmlformats.org/officeDocument/2006/relationships/image" Target="../media/image47.png"/><Relationship Id="rId5" Type="http://schemas.openxmlformats.org/officeDocument/2006/relationships/slideLayout" Target="../slideLayouts/slideLayout16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5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48.jpeg"/><Relationship Id="rId2" Type="http://schemas.openxmlformats.org/officeDocument/2006/relationships/slideLayout" Target="../slideLayouts/slideLayout9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49.jpeg"/><Relationship Id="rId2" Type="http://schemas.openxmlformats.org/officeDocument/2006/relationships/slideLayout" Target="../slideLayouts/slideLayout12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slideLayout" Target="../slideLayouts/slideLayout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5.jpeg"/><Relationship Id="rId2" Type="http://schemas.openxmlformats.org/officeDocument/2006/relationships/image" Target="../media/image5.jpeg"/><Relationship Id="rId3" Type="http://schemas.openxmlformats.org/officeDocument/2006/relationships/slideLayout" Target="../slideLayouts/slideLayout3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51.png"/><Relationship Id="rId2" Type="http://schemas.openxmlformats.org/officeDocument/2006/relationships/slideLayout" Target="../slideLayouts/slideLayout5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52.png"/><Relationship Id="rId2" Type="http://schemas.openxmlformats.org/officeDocument/2006/relationships/slideLayout" Target="../slideLayouts/slideLayout5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53.png"/><Relationship Id="rId2" Type="http://schemas.openxmlformats.org/officeDocument/2006/relationships/image" Target="../media/image54.jpeg"/><Relationship Id="rId3" Type="http://schemas.openxmlformats.org/officeDocument/2006/relationships/slideLayout" Target="../slideLayouts/slideLayout5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55.jpeg"/><Relationship Id="rId2" Type="http://schemas.openxmlformats.org/officeDocument/2006/relationships/slideLayout" Target="../slideLayouts/slideLayout8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image" Target="../media/image56.jpeg"/><Relationship Id="rId2" Type="http://schemas.openxmlformats.org/officeDocument/2006/relationships/image" Target="../media/image57.jpeg"/><Relationship Id="rId3" Type="http://schemas.openxmlformats.org/officeDocument/2006/relationships/slideLayout" Target="../slideLayouts/slideLayout2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image" Target="../media/image58.png"/><Relationship Id="rId2" Type="http://schemas.openxmlformats.org/officeDocument/2006/relationships/slideLayout" Target="../slideLayouts/slideLayout2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59.jpeg"/><Relationship Id="rId2" Type="http://schemas.openxmlformats.org/officeDocument/2006/relationships/slideLayout" Target="../slideLayouts/slideLayout2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60.jpeg"/><Relationship Id="rId2" Type="http://schemas.openxmlformats.org/officeDocument/2006/relationships/slideLayout" Target="../slideLayouts/slideLayout2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image" Target="../media/image61.png"/><Relationship Id="rId2" Type="http://schemas.openxmlformats.org/officeDocument/2006/relationships/slideLayout" Target="../slideLayouts/slideLayout2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image" Target="../media/image62.png"/><Relationship Id="rId2" Type="http://schemas.openxmlformats.org/officeDocument/2006/relationships/slideLayout" Target="../slideLayouts/slideLayout2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6.jpeg"/><Relationship Id="rId2" Type="http://schemas.openxmlformats.org/officeDocument/2006/relationships/slideLayout" Target="../slideLayouts/slideLayout17.xml"/><Relationship Id="rId3" Type="http://schemas.openxmlformats.org/officeDocument/2006/relationships/notesSlide" Target="../notesSlides/notesSlide5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image" Target="../media/image63.jpeg"/><Relationship Id="rId2" Type="http://schemas.openxmlformats.org/officeDocument/2006/relationships/slideLayout" Target="../slideLayouts/slideLayout2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image" Target="../media/image64.png"/><Relationship Id="rId2" Type="http://schemas.openxmlformats.org/officeDocument/2006/relationships/slideLayout" Target="../slideLayouts/slideLayout2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image" Target="../media/image65.jpeg"/><Relationship Id="rId2" Type="http://schemas.openxmlformats.org/officeDocument/2006/relationships/slideLayout" Target="../slideLayouts/slideLayout1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image" Target="../media/image66.png"/><Relationship Id="rId2" Type="http://schemas.openxmlformats.org/officeDocument/2006/relationships/slideLayout" Target="../slideLayouts/slideLayout6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image" Target="../media/image67.jpeg"/><Relationship Id="rId2" Type="http://schemas.openxmlformats.org/officeDocument/2006/relationships/slideLayout" Target="../slideLayouts/slideLayout6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image" Target="../media/image68.jpeg"/><Relationship Id="rId2" Type="http://schemas.openxmlformats.org/officeDocument/2006/relationships/slideLayout" Target="../slideLayouts/slideLayout6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image" Target="../media/image69.png"/><Relationship Id="rId2" Type="http://schemas.openxmlformats.org/officeDocument/2006/relationships/slideLayout" Target="../slideLayouts/slideLayout6.xml"/>
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image" Target="../media/image70.jpeg"/><Relationship Id="rId2" Type="http://schemas.openxmlformats.org/officeDocument/2006/relationships/slideLayout" Target="../slideLayouts/slideLayout6.xml"/>
</Relationships>
</file>

<file path=ppt/slides/_rels/slide58.xml.rels><?xml version="1.0" encoding="UTF-8"?>
<Relationships xmlns="http://schemas.openxmlformats.org/package/2006/relationships"><Relationship Id="rId1" Type="http://schemas.openxmlformats.org/officeDocument/2006/relationships/image" Target="../media/image71.png"/><Relationship Id="rId2" Type="http://schemas.openxmlformats.org/officeDocument/2006/relationships/slideLayout" Target="../slideLayouts/slideLayout6.xml"/>
</Relationships>
</file>

<file path=ppt/slides/_rels/slide59.xml.rels><?xml version="1.0" encoding="UTF-8"?>
<Relationships xmlns="http://schemas.openxmlformats.org/package/2006/relationships"><Relationship Id="rId1" Type="http://schemas.openxmlformats.org/officeDocument/2006/relationships/image" Target="../media/image72.png"/><Relationship Id="rId2" Type="http://schemas.openxmlformats.org/officeDocument/2006/relationships/slideLayout" Target="../slideLayouts/slideLayout6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7.jpe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6.xml"/>
</Relationships>
</file>

<file path=ppt/slides/_rels/slide60.xml.rels><?xml version="1.0" encoding="UTF-8"?>
<Relationships xmlns="http://schemas.openxmlformats.org/package/2006/relationships"><Relationship Id="rId1" Type="http://schemas.openxmlformats.org/officeDocument/2006/relationships/image" Target="../media/image73.jpeg"/><Relationship Id="rId2" Type="http://schemas.openxmlformats.org/officeDocument/2006/relationships/slideLayout" Target="../slideLayouts/slideLayout6.xml"/>
</Relationships>
</file>

<file path=ppt/slides/_rels/slide61.xml.rels><?xml version="1.0" encoding="UTF-8"?>
<Relationships xmlns="http://schemas.openxmlformats.org/package/2006/relationships"><Relationship Id="rId1" Type="http://schemas.openxmlformats.org/officeDocument/2006/relationships/image" Target="../media/image74.jpeg"/><Relationship Id="rId2" Type="http://schemas.openxmlformats.org/officeDocument/2006/relationships/slideLayout" Target="../slideLayouts/slideLayout6.xml"/>
</Relationships>
</file>

<file path=ppt/slides/_rels/slide6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62.xml"/>
</Relationships>
</file>

<file path=ppt/slides/_rels/slide63.xml.rels><?xml version="1.0" encoding="UTF-8"?>
<Relationships xmlns="http://schemas.openxmlformats.org/package/2006/relationships"><Relationship Id="rId1" Type="http://schemas.openxmlformats.org/officeDocument/2006/relationships/image" Target="../media/image75.jpeg"/><Relationship Id="rId2" Type="http://schemas.openxmlformats.org/officeDocument/2006/relationships/slideLayout" Target="../slideLayouts/slideLayout4.xml"/>
</Relationships>
</file>

<file path=ppt/slides/_rels/slide64.xml.rels><?xml version="1.0" encoding="UTF-8"?>
<Relationships xmlns="http://schemas.openxmlformats.org/package/2006/relationships"><Relationship Id="rId1" Type="http://schemas.openxmlformats.org/officeDocument/2006/relationships/image" Target="../media/image76.jpeg"/><Relationship Id="rId2" Type="http://schemas.openxmlformats.org/officeDocument/2006/relationships/image" Target="../media/image76.jpeg"/><Relationship Id="rId3" Type="http://schemas.openxmlformats.org/officeDocument/2006/relationships/slideLayout" Target="../slideLayouts/slideLayout11.xml"/>
</Relationships>
</file>

<file path=ppt/slides/_rels/slide65.xml.rels><?xml version="1.0" encoding="UTF-8"?>
<Relationships xmlns="http://schemas.openxmlformats.org/package/2006/relationships"><Relationship Id="rId1" Type="http://schemas.openxmlformats.org/officeDocument/2006/relationships/image" Target="../media/image77.png"/><Relationship Id="rId2" Type="http://schemas.openxmlformats.org/officeDocument/2006/relationships/image" Target="../media/image77.png"/><Relationship Id="rId3" Type="http://schemas.openxmlformats.org/officeDocument/2006/relationships/slideLayout" Target="../slideLayouts/slideLayout11.xml"/>
</Relationships>
</file>

<file path=ppt/slides/_rels/slide66.xml.rels><?xml version="1.0" encoding="UTF-8"?>
<Relationships xmlns="http://schemas.openxmlformats.org/package/2006/relationships"><Relationship Id="rId1" Type="http://schemas.openxmlformats.org/officeDocument/2006/relationships/image" Target="../media/image78.jpeg"/><Relationship Id="rId2" Type="http://schemas.openxmlformats.org/officeDocument/2006/relationships/slideLayout" Target="../slideLayouts/slideLayout11.xml"/>
</Relationships>
</file>

<file path=ppt/slides/_rels/slide67.xml.rels><?xml version="1.0" encoding="UTF-8"?>
<Relationships xmlns="http://schemas.openxmlformats.org/package/2006/relationships"><Relationship Id="rId1" Type="http://schemas.openxmlformats.org/officeDocument/2006/relationships/image" Target="../media/image79.jpeg"/><Relationship Id="rId2" Type="http://schemas.openxmlformats.org/officeDocument/2006/relationships/image" Target="../media/image80.jpeg"/><Relationship Id="rId3" Type="http://schemas.openxmlformats.org/officeDocument/2006/relationships/slideLayout" Target="../slideLayouts/slideLayout11.xml"/>
</Relationships>
</file>

<file path=ppt/slides/_rels/slide68.xml.rels><?xml version="1.0" encoding="UTF-8"?>
<Relationships xmlns="http://schemas.openxmlformats.org/package/2006/relationships"><Relationship Id="rId1" Type="http://schemas.openxmlformats.org/officeDocument/2006/relationships/image" Target="../media/image81.jpeg"/><Relationship Id="rId2" Type="http://schemas.openxmlformats.org/officeDocument/2006/relationships/slideLayout" Target="../slideLayouts/slideLayout8.xml"/>
</Relationships>
</file>

<file path=ppt/slides/_rels/slide69.xml.rels><?xml version="1.0" encoding="UTF-8"?>
<Relationships xmlns="http://schemas.openxmlformats.org/package/2006/relationships"><Relationship Id="rId1" Type="http://schemas.openxmlformats.org/officeDocument/2006/relationships/image" Target="../media/image82.jpeg"/><Relationship Id="rId2" Type="http://schemas.openxmlformats.org/officeDocument/2006/relationships/slideLayout" Target="../slideLayouts/slideLayout8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jpeg"/><Relationship Id="rId3" Type="http://schemas.openxmlformats.org/officeDocument/2006/relationships/slideLayout" Target="../slideLayouts/slideLayout10.xml"/><Relationship Id="rId4" Type="http://schemas.openxmlformats.org/officeDocument/2006/relationships/notesSlide" Target="../notesSlides/notesSlide7.xml"/>
</Relationships>
</file>

<file path=ppt/slides/_rels/slide70.xml.rels><?xml version="1.0" encoding="UTF-8"?>
<Relationships xmlns="http://schemas.openxmlformats.org/package/2006/relationships"><Relationship Id="rId1" Type="http://schemas.openxmlformats.org/officeDocument/2006/relationships/image" Target="../media/image83.jpeg"/><Relationship Id="rId2" Type="http://schemas.openxmlformats.org/officeDocument/2006/relationships/slideLayout" Target="../slideLayouts/slideLayout8.xml"/>
</Relationships>
</file>

<file path=ppt/slides/_rels/slide71.xml.rels><?xml version="1.0" encoding="UTF-8"?>
<Relationships xmlns="http://schemas.openxmlformats.org/package/2006/relationships"><Relationship Id="rId1" Type="http://schemas.openxmlformats.org/officeDocument/2006/relationships/image" Target="../media/image84.jpeg"/><Relationship Id="rId2" Type="http://schemas.openxmlformats.org/officeDocument/2006/relationships/slideLayout" Target="../slideLayouts/slideLayout8.xml"/>
</Relationships>
</file>

<file path=ppt/slides/_rels/slide72.xml.rels><?xml version="1.0" encoding="UTF-8"?>
<Relationships xmlns="http://schemas.openxmlformats.org/package/2006/relationships"><Relationship Id="rId1" Type="http://schemas.openxmlformats.org/officeDocument/2006/relationships/image" Target="../media/image85.jpeg"/><Relationship Id="rId2" Type="http://schemas.openxmlformats.org/officeDocument/2006/relationships/image" Target="../media/image86.png"/><Relationship Id="rId3" Type="http://schemas.openxmlformats.org/officeDocument/2006/relationships/slideLayout" Target="../slideLayouts/slideLayout8.xml"/>
</Relationships>
</file>

<file path=ppt/slides/_rels/slide73.xml.rels><?xml version="1.0" encoding="UTF-8"?>
<Relationships xmlns="http://schemas.openxmlformats.org/package/2006/relationships"><Relationship Id="rId1" Type="http://schemas.openxmlformats.org/officeDocument/2006/relationships/image" Target="../media/image87.jpeg"/><Relationship Id="rId2" Type="http://schemas.openxmlformats.org/officeDocument/2006/relationships/slideLayout" Target="../slideLayouts/slideLayout8.xml"/>
</Relationships>
</file>

<file path=ppt/slides/_rels/slide74.xml.rels><?xml version="1.0" encoding="UTF-8"?>
<Relationships xmlns="http://schemas.openxmlformats.org/package/2006/relationships"><Relationship Id="rId1" Type="http://schemas.openxmlformats.org/officeDocument/2006/relationships/image" Target="../media/image88.png"/><Relationship Id="rId2" Type="http://schemas.openxmlformats.org/officeDocument/2006/relationships/image" Target="../media/image89.png"/><Relationship Id="rId3" Type="http://schemas.openxmlformats.org/officeDocument/2006/relationships/slideLayout" Target="../slideLayouts/slideLayout18.xml"/>
</Relationships>
</file>

<file path=ppt/slides/_rels/slide75.xml.rels><?xml version="1.0" encoding="UTF-8"?>
<Relationships xmlns="http://schemas.openxmlformats.org/package/2006/relationships"><Relationship Id="rId1" Type="http://schemas.openxmlformats.org/officeDocument/2006/relationships/image" Target="../media/image90.png"/><Relationship Id="rId2" Type="http://schemas.openxmlformats.org/officeDocument/2006/relationships/image" Target="../media/image91.png"/><Relationship Id="rId3" Type="http://schemas.openxmlformats.org/officeDocument/2006/relationships/image" Target="../media/image91.png"/><Relationship Id="rId4" Type="http://schemas.openxmlformats.org/officeDocument/2006/relationships/slideLayout" Target="../slideLayouts/slideLayout18.xml"/>
</Relationships>
</file>

<file path=ppt/slides/_rels/slide76.xml.rels><?xml version="1.0" encoding="UTF-8"?>
<Relationships xmlns="http://schemas.openxmlformats.org/package/2006/relationships"><Relationship Id="rId1" Type="http://schemas.openxmlformats.org/officeDocument/2006/relationships/image" Target="../media/image90.png"/><Relationship Id="rId2" Type="http://schemas.openxmlformats.org/officeDocument/2006/relationships/image" Target="../media/image92.png"/><Relationship Id="rId3" Type="http://schemas.openxmlformats.org/officeDocument/2006/relationships/image" Target="../media/image93.png"/><Relationship Id="rId4" Type="http://schemas.openxmlformats.org/officeDocument/2006/relationships/image" Target="../media/image94.png"/><Relationship Id="rId5" Type="http://schemas.openxmlformats.org/officeDocument/2006/relationships/slideLayout" Target="../slideLayouts/slideLayout18.xml"/>
</Relationships>
</file>

<file path=ppt/slides/_rels/slide77.xml.rels><?xml version="1.0" encoding="UTF-8"?>
<Relationships xmlns="http://schemas.openxmlformats.org/package/2006/relationships"><Relationship Id="rId1" Type="http://schemas.openxmlformats.org/officeDocument/2006/relationships/image" Target="../media/image90.png"/><Relationship Id="rId2" Type="http://schemas.openxmlformats.org/officeDocument/2006/relationships/image" Target="../media/image95.png"/><Relationship Id="rId3" Type="http://schemas.openxmlformats.org/officeDocument/2006/relationships/image" Target="../media/image96.png"/><Relationship Id="rId4" Type="http://schemas.openxmlformats.org/officeDocument/2006/relationships/image" Target="../media/image97.png"/><Relationship Id="rId5" Type="http://schemas.openxmlformats.org/officeDocument/2006/relationships/image" Target="../media/image98.png"/><Relationship Id="rId6" Type="http://schemas.openxmlformats.org/officeDocument/2006/relationships/image" Target="../media/image99.png"/><Relationship Id="rId7" Type="http://schemas.openxmlformats.org/officeDocument/2006/relationships/image" Target="../media/image100.png"/><Relationship Id="rId8" Type="http://schemas.openxmlformats.org/officeDocument/2006/relationships/slideLayout" Target="../slideLayouts/slideLayout18.xml"/>
</Relationships>
</file>

<file path=ppt/slides/_rels/slide78.xml.rels><?xml version="1.0" encoding="UTF-8"?>
<Relationships xmlns="http://schemas.openxmlformats.org/package/2006/relationships"><Relationship Id="rId1" Type="http://schemas.openxmlformats.org/officeDocument/2006/relationships/image" Target="../media/image90.png"/><Relationship Id="rId2" Type="http://schemas.openxmlformats.org/officeDocument/2006/relationships/image" Target="../media/image101.png"/><Relationship Id="rId3" Type="http://schemas.openxmlformats.org/officeDocument/2006/relationships/image" Target="../media/image101.png"/><Relationship Id="rId4" Type="http://schemas.openxmlformats.org/officeDocument/2006/relationships/image" Target="../media/image102.png"/><Relationship Id="rId5" Type="http://schemas.openxmlformats.org/officeDocument/2006/relationships/image" Target="../media/image103.png"/><Relationship Id="rId6" Type="http://schemas.openxmlformats.org/officeDocument/2006/relationships/slideLayout" Target="../slideLayouts/slideLayout18.xml"/>
</Relationships>
</file>

<file path=ppt/slides/_rels/slide79.xml.rels><?xml version="1.0" encoding="UTF-8"?>
<Relationships xmlns="http://schemas.openxmlformats.org/package/2006/relationships"><Relationship Id="rId1" Type="http://schemas.openxmlformats.org/officeDocument/2006/relationships/image" Target="../media/image90.png"/><Relationship Id="rId2" Type="http://schemas.openxmlformats.org/officeDocument/2006/relationships/image" Target="../media/image104.png"/><Relationship Id="rId3" Type="http://schemas.openxmlformats.org/officeDocument/2006/relationships/slideLayout" Target="../slideLayouts/slideLayout18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0.jpeg"/><Relationship Id="rId2" Type="http://schemas.microsoft.com/office/2007/relationships/hdphoto" Target="../media/hdphoto1.wdp"/><Relationship Id="rId3" Type="http://schemas.openxmlformats.org/officeDocument/2006/relationships/image" Target="../media/image11.jpeg"/><Relationship Id="rId4" Type="http://schemas.openxmlformats.org/officeDocument/2006/relationships/slideLayout" Target="../slideLayouts/slideLayout15.xml"/><Relationship Id="rId5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2.jpeg"/><Relationship Id="rId2" Type="http://schemas.openxmlformats.org/officeDocument/2006/relationships/slideLayout" Target="../slideLayouts/slideLayout12.xml"/><Relationship Id="rId3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84;p13" descr="image.png"/>
          <p:cNvPicPr/>
          <p:nvPr/>
        </p:nvPicPr>
        <p:blipFill>
          <a:blip r:embed="rId1"/>
          <a:stretch/>
        </p:blipFill>
        <p:spPr>
          <a:xfrm>
            <a:off x="762120" y="5265000"/>
            <a:ext cx="5828760" cy="1155240"/>
          </a:xfrm>
          <a:prstGeom prst="rect">
            <a:avLst/>
          </a:prstGeom>
          <a:ln w="0">
            <a:noFill/>
          </a:ln>
        </p:spPr>
      </p:pic>
      <p:pic>
        <p:nvPicPr>
          <p:cNvPr id="133" name="Google Shape;85;p13" descr="image.png"/>
          <p:cNvPicPr/>
          <p:nvPr/>
        </p:nvPicPr>
        <p:blipFill>
          <a:blip r:embed="rId2"/>
          <a:stretch/>
        </p:blipFill>
        <p:spPr>
          <a:xfrm>
            <a:off x="6705720" y="0"/>
            <a:ext cx="5485680" cy="6857280"/>
          </a:xfrm>
          <a:prstGeom prst="rect">
            <a:avLst/>
          </a:prstGeom>
          <a:ln w="0">
            <a:noFill/>
          </a:ln>
        </p:spPr>
      </p:pic>
      <p:sp>
        <p:nvSpPr>
          <p:cNvPr id="134" name="Google Shape;86;p13"/>
          <p:cNvSpPr/>
          <p:nvPr/>
        </p:nvSpPr>
        <p:spPr>
          <a:xfrm>
            <a:off x="762120" y="762120"/>
            <a:ext cx="5828760" cy="36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ct val="160000"/>
              </a:lnSpc>
              <a:tabLst>
                <a:tab algn="l" pos="0"/>
              </a:tabLst>
            </a:pPr>
            <a:r>
              <a:rPr b="1" lang="en-US" sz="1500" spc="-1" strike="noStrike">
                <a:solidFill>
                  <a:srgbClr val="6b7280"/>
                </a:solidFill>
                <a:latin typeface="Manrope"/>
                <a:ea typeface="Manrope"/>
              </a:rPr>
              <a:t>Algorithm Analysis And Design final project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5" name="Google Shape;87;p13"/>
          <p:cNvSpPr/>
          <p:nvPr/>
        </p:nvSpPr>
        <p:spPr>
          <a:xfrm>
            <a:off x="762120" y="1257480"/>
            <a:ext cx="6120000" cy="4123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ct val="110000"/>
              </a:lnSpc>
              <a:tabLst>
                <a:tab algn="l" pos="0"/>
              </a:tabLst>
            </a:pPr>
            <a:r>
              <a:rPr b="1" lang="en-US" sz="6150" spc="-1" strike="noStrike">
                <a:solidFill>
                  <a:srgbClr val="000000"/>
                </a:solidFill>
                <a:latin typeface="Manrope"/>
                <a:ea typeface="Manrope"/>
              </a:rPr>
              <a:t>Efficient String Matching in Biological Sequences</a:t>
            </a:r>
            <a:endParaRPr b="0" lang="en-US" sz="61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6" name="Google Shape;88;p13"/>
          <p:cNvSpPr/>
          <p:nvPr/>
        </p:nvSpPr>
        <p:spPr>
          <a:xfrm>
            <a:off x="762120" y="5805720"/>
            <a:ext cx="5828760" cy="401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ct val="160000"/>
              </a:lnSpc>
              <a:tabLst>
                <a:tab algn="l" pos="0"/>
              </a:tabLst>
            </a:pPr>
            <a:r>
              <a:rPr b="1" lang="en-US" sz="1650" spc="-1" strike="noStrike">
                <a:solidFill>
                  <a:srgbClr val="4b5563"/>
                </a:solidFill>
                <a:latin typeface="Manrope"/>
                <a:ea typeface="Manrope"/>
              </a:rPr>
              <a:t>Team Name:</a:t>
            </a:r>
            <a:r>
              <a:rPr b="0" lang="en-US" sz="1650" spc="-1" strike="noStrike">
                <a:solidFill>
                  <a:srgbClr val="4b5563"/>
                </a:solidFill>
                <a:latin typeface="Manrope"/>
                <a:ea typeface="Manrope"/>
              </a:rPr>
              <a:t> </a:t>
            </a:r>
            <a:r>
              <a:rPr b="0" i="1" lang="en-US" sz="1650" spc="-1" strike="noStrike">
                <a:solidFill>
                  <a:srgbClr val="2563eb"/>
                </a:solidFill>
                <a:latin typeface="Manrope"/>
                <a:ea typeface="Manrope"/>
              </a:rPr>
              <a:t>STARK</a:t>
            </a:r>
            <a:endParaRPr b="0" lang="en-US" sz="16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7" name="Google Shape;89;p13"/>
          <p:cNvSpPr/>
          <p:nvPr/>
        </p:nvSpPr>
        <p:spPr>
          <a:xfrm>
            <a:off x="6705720" y="0"/>
            <a:ext cx="5485680" cy="6857280"/>
          </a:xfrm>
          <a:prstGeom prst="roundRect">
            <a:avLst>
              <a:gd name="adj" fmla="val 16667"/>
            </a:avLst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chemeClr val="dk1"/>
              </a:solidFill>
              <a:latin typeface="Calibri"/>
              <a:ea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title"/>
          </p:nvPr>
        </p:nvSpPr>
        <p:spPr>
          <a:xfrm>
            <a:off x="6310080" y="411480"/>
            <a:ext cx="5485680" cy="3291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indent="0" defTabSz="914400">
              <a:lnSpc>
                <a:spcPct val="80000"/>
              </a:lnSpc>
              <a:buNone/>
              <a:tabLst>
                <a:tab algn="l" pos="0"/>
              </a:tabLst>
            </a:pPr>
            <a:r>
              <a:rPr b="1" lang="en-US" sz="6000" spc="94" strike="noStrike">
                <a:solidFill>
                  <a:schemeClr val="lt1"/>
                </a:solidFill>
                <a:latin typeface="Franklin Gothic Demi"/>
              </a:rPr>
              <a:t>Selecting visual aids</a:t>
            </a:r>
            <a:endParaRPr b="0" lang="en-US" sz="6000" spc="-1" strike="noStrike">
              <a:solidFill>
                <a:schemeClr val="dk1"/>
              </a:solidFill>
              <a:latin typeface="Franklin Gothic Book"/>
            </a:endParaRPr>
          </a:p>
        </p:txBody>
      </p:sp>
      <p:sp>
        <p:nvSpPr>
          <p:cNvPr id="177" name="PlaceHolder 2"/>
          <p:cNvSpPr>
            <a:spLocks noGrp="1"/>
          </p:cNvSpPr>
          <p:nvPr>
            <p:ph/>
          </p:nvPr>
        </p:nvSpPr>
        <p:spPr>
          <a:xfrm>
            <a:off x="6310080" y="4549680"/>
            <a:ext cx="5485680" cy="1645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US" sz="2400" spc="-1" strike="noStrike">
                <a:solidFill>
                  <a:schemeClr val="dk2">
                    <a:lumMod val="75000"/>
                  </a:schemeClr>
                </a:solidFill>
                <a:latin typeface="Franklin Gothic Book"/>
              </a:rPr>
              <a:t>Enhancing your presentation</a:t>
            </a:r>
            <a:endParaRPr b="0" lang="en-US" sz="2400" spc="-1" strike="noStrike">
              <a:solidFill>
                <a:schemeClr val="dk1"/>
              </a:solidFill>
              <a:latin typeface="Franklin Gothic Book"/>
            </a:endParaRPr>
          </a:p>
        </p:txBody>
      </p:sp>
      <p:pic>
        <p:nvPicPr>
          <p:cNvPr id="178" name="Picture 1" descr=""/>
          <p:cNvPicPr/>
          <p:nvPr/>
        </p:nvPicPr>
        <p:blipFill>
          <a:blip r:embed="rId1"/>
          <a:stretch/>
        </p:blipFill>
        <p:spPr>
          <a:xfrm>
            <a:off x="-3960" y="0"/>
            <a:ext cx="12135960" cy="6857280"/>
          </a:xfrm>
          <a:prstGeom prst="rect">
            <a:avLst/>
          </a:prstGeom>
          <a:ln w="0">
            <a:noFill/>
          </a:ln>
        </p:spPr>
      </p:pic>
      <p:pic>
        <p:nvPicPr>
          <p:cNvPr id="179" name="Picture 3" descr=""/>
          <p:cNvPicPr/>
          <p:nvPr/>
        </p:nvPicPr>
        <p:blipFill>
          <a:blip r:embed="rId2"/>
          <a:stretch/>
        </p:blipFill>
        <p:spPr>
          <a:xfrm>
            <a:off x="571320" y="3338280"/>
            <a:ext cx="10948320" cy="2847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/>
          </p:cNvSpPr>
          <p:nvPr>
            <p:ph type="title"/>
          </p:nvPr>
        </p:nvSpPr>
        <p:spPr>
          <a:xfrm>
            <a:off x="6310080" y="411480"/>
            <a:ext cx="5486040" cy="3291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indent="0">
              <a:buNone/>
            </a:pPr>
            <a:endParaRPr b="1" lang="en-US" sz="6000" spc="97" strike="noStrike">
              <a:solidFill>
                <a:schemeClr val="lt1"/>
              </a:solidFill>
              <a:latin typeface="Franklin Gothic Demi"/>
            </a:endParaRPr>
          </a:p>
        </p:txBody>
      </p:sp>
      <p:sp>
        <p:nvSpPr>
          <p:cNvPr id="181" name="PlaceHolder 2"/>
          <p:cNvSpPr>
            <a:spLocks noGrp="1"/>
          </p:cNvSpPr>
          <p:nvPr>
            <p:ph/>
          </p:nvPr>
        </p:nvSpPr>
        <p:spPr>
          <a:xfrm>
            <a:off x="6310080" y="4549680"/>
            <a:ext cx="5486040" cy="1645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1" lang="en-US" sz="2400" spc="-1" strike="noStrike">
              <a:solidFill>
                <a:schemeClr val="dk2">
                  <a:lumMod val="75000"/>
                </a:schemeClr>
              </a:solidFill>
              <a:latin typeface="Franklin Gothic Book"/>
            </a:endParaRPr>
          </a:p>
        </p:txBody>
      </p:sp>
      <p:pic>
        <p:nvPicPr>
          <p:cNvPr id="182" name="Picture 4" descr=""/>
          <p:cNvPicPr/>
          <p:nvPr/>
        </p:nvPicPr>
        <p:blipFill>
          <a:blip r:embed="rId1"/>
          <a:stretch/>
        </p:blipFill>
        <p:spPr>
          <a:xfrm>
            <a:off x="43560" y="0"/>
            <a:ext cx="12104640" cy="6857640"/>
          </a:xfrm>
          <a:prstGeom prst="rect">
            <a:avLst/>
          </a:prstGeom>
          <a:ln w="0">
            <a:noFill/>
          </a:ln>
        </p:spPr>
      </p:pic>
      <p:pic>
        <p:nvPicPr>
          <p:cNvPr id="183" name="Picture 6" descr="A graph with a line and a blue line&#10;&#10;Description automatically generated"/>
          <p:cNvPicPr/>
          <p:nvPr/>
        </p:nvPicPr>
        <p:blipFill>
          <a:blip r:embed="rId2"/>
          <a:stretch/>
        </p:blipFill>
        <p:spPr>
          <a:xfrm>
            <a:off x="796320" y="1396080"/>
            <a:ext cx="5299200" cy="4276800"/>
          </a:xfrm>
          <a:prstGeom prst="rect">
            <a:avLst/>
          </a:prstGeom>
          <a:ln w="0">
            <a:noFill/>
          </a:ln>
        </p:spPr>
      </p:pic>
      <p:pic>
        <p:nvPicPr>
          <p:cNvPr id="184" name="Picture 7" descr="A graph with a green line and blue line&#10;&#10;Description automatically generated"/>
          <p:cNvPicPr/>
          <p:nvPr/>
        </p:nvPicPr>
        <p:blipFill>
          <a:blip r:embed="rId3"/>
          <a:stretch/>
        </p:blipFill>
        <p:spPr>
          <a:xfrm>
            <a:off x="6135480" y="1406160"/>
            <a:ext cx="5338440" cy="42962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2b3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84;p13" descr="image.png"/>
          <p:cNvPicPr/>
          <p:nvPr/>
        </p:nvPicPr>
        <p:blipFill>
          <a:blip r:embed="rId1"/>
          <a:stretch/>
        </p:blipFill>
        <p:spPr>
          <a:xfrm>
            <a:off x="0" y="0"/>
            <a:ext cx="12191400" cy="6857280"/>
          </a:xfrm>
          <a:prstGeom prst="rect">
            <a:avLst/>
          </a:prstGeom>
          <a:ln w="0">
            <a:noFill/>
          </a:ln>
        </p:spPr>
      </p:pic>
      <p:sp>
        <p:nvSpPr>
          <p:cNvPr id="186" name="Google Shape;85;p13"/>
          <p:cNvSpPr/>
          <p:nvPr/>
        </p:nvSpPr>
        <p:spPr>
          <a:xfrm>
            <a:off x="762120" y="1574640"/>
            <a:ext cx="9460440" cy="109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ct val="120000"/>
              </a:lnSpc>
              <a:tabLst>
                <a:tab algn="l" pos="0"/>
              </a:tabLst>
            </a:pPr>
            <a:r>
              <a:rPr b="1" lang="en-US" sz="6000" spc="-1" strike="noStrike">
                <a:solidFill>
                  <a:srgbClr val="2aa198"/>
                </a:solidFill>
                <a:latin typeface="Merriweather"/>
                <a:ea typeface="Merriweather"/>
              </a:rPr>
              <a:t>Boyer-Moore Algorithm</a:t>
            </a:r>
            <a:endParaRPr b="0" lang="en-US" sz="60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87" name="Google Shape;86;p13"/>
          <p:cNvSpPr/>
          <p:nvPr/>
        </p:nvSpPr>
        <p:spPr>
          <a:xfrm>
            <a:off x="762120" y="2984400"/>
            <a:ext cx="4885560" cy="116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ct val="160000"/>
              </a:lnSpc>
              <a:tabLst>
                <a:tab algn="l" pos="0"/>
              </a:tabLst>
            </a:pPr>
            <a:r>
              <a:rPr b="1" lang="en-US" sz="2400" spc="-1" strike="noStrike">
                <a:solidFill>
                  <a:srgbClr val="2aa198"/>
                </a:solidFill>
                <a:latin typeface="DM Sans"/>
                <a:ea typeface="DM Sans"/>
              </a:rPr>
              <a:t>Analysis of Biological Sequences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88" name="Google Shape;87;p13"/>
          <p:cNvSpPr/>
          <p:nvPr/>
        </p:nvSpPr>
        <p:spPr>
          <a:xfrm>
            <a:off x="762120" y="3871800"/>
            <a:ext cx="4656960" cy="116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ct val="160000"/>
              </a:lnSpc>
              <a:tabLst>
                <a:tab algn="l" pos="0"/>
              </a:tabLst>
            </a:pPr>
            <a:r>
              <a:rPr b="0" lang="en-US" sz="2400" spc="-1" strike="noStrike">
                <a:solidFill>
                  <a:srgbClr val="93a1a1"/>
                </a:solidFill>
                <a:latin typeface="DM Sans"/>
                <a:ea typeface="DM Sans"/>
              </a:rPr>
              <a:t>Efficient String Matching for DNA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89" name="Google Shape;88;p13"/>
          <p:cNvSpPr/>
          <p:nvPr/>
        </p:nvSpPr>
        <p:spPr>
          <a:xfrm>
            <a:off x="762120" y="5235840"/>
            <a:ext cx="1904400" cy="46800"/>
          </a:xfrm>
          <a:prstGeom prst="roundRect">
            <a:avLst>
              <a:gd name="adj" fmla="val 16667"/>
            </a:avLst>
          </a:prstGeom>
          <a:solidFill>
            <a:srgbClr val="2aa198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21240" bIns="21240" anchor="ctr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chemeClr val="dk1"/>
              </a:solidFill>
              <a:latin typeface="Calibri"/>
              <a:ea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df6e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93;p14" descr="image.png"/>
          <p:cNvPicPr/>
          <p:nvPr/>
        </p:nvPicPr>
        <p:blipFill>
          <a:blip r:embed="rId1"/>
          <a:stretch/>
        </p:blipFill>
        <p:spPr>
          <a:xfrm>
            <a:off x="6334200" y="2074680"/>
            <a:ext cx="5285520" cy="3809160"/>
          </a:xfrm>
          <a:prstGeom prst="rect">
            <a:avLst/>
          </a:prstGeom>
          <a:ln w="0">
            <a:noFill/>
          </a:ln>
        </p:spPr>
      </p:pic>
      <p:sp>
        <p:nvSpPr>
          <p:cNvPr id="191" name="Google Shape;94;p14"/>
          <p:cNvSpPr/>
          <p:nvPr/>
        </p:nvSpPr>
        <p:spPr>
          <a:xfrm>
            <a:off x="571680" y="571680"/>
            <a:ext cx="11600640" cy="657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ct val="120000"/>
              </a:lnSpc>
              <a:tabLst>
                <a:tab algn="l" pos="0"/>
              </a:tabLst>
            </a:pPr>
            <a:r>
              <a:rPr b="1" lang="en-US" sz="3600" spc="-1" strike="noStrike">
                <a:solidFill>
                  <a:srgbClr val="b58900"/>
                </a:solidFill>
                <a:latin typeface="Merriweather"/>
                <a:ea typeface="Merriweather"/>
              </a:rPr>
              <a:t>Introduction &amp; Motivation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2" name="Google Shape;95;p14"/>
          <p:cNvSpPr/>
          <p:nvPr/>
        </p:nvSpPr>
        <p:spPr>
          <a:xfrm>
            <a:off x="571680" y="1262880"/>
            <a:ext cx="11048400" cy="27720"/>
          </a:xfrm>
          <a:prstGeom prst="rect">
            <a:avLst/>
          </a:prstGeom>
          <a:solidFill>
            <a:srgbClr val="b589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4040" bIns="14040" anchor="ctr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chemeClr val="dk1"/>
              </a:solidFill>
              <a:latin typeface="Calibri"/>
              <a:ea typeface="Calibri"/>
            </a:endParaRPr>
          </a:p>
        </p:txBody>
      </p:sp>
      <p:sp>
        <p:nvSpPr>
          <p:cNvPr id="193" name="Google Shape;96;p14"/>
          <p:cNvSpPr/>
          <p:nvPr/>
        </p:nvSpPr>
        <p:spPr>
          <a:xfrm>
            <a:off x="571680" y="2027160"/>
            <a:ext cx="5550120" cy="254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ct val="119000"/>
              </a:lnSpc>
              <a:tabLst>
                <a:tab algn="l" pos="0"/>
              </a:tabLst>
            </a:pPr>
            <a:r>
              <a:rPr b="1" lang="en-US" sz="1410" spc="-1" strike="noStrike">
                <a:solidFill>
                  <a:srgbClr val="268bd2"/>
                </a:solidFill>
                <a:latin typeface="Merriweather"/>
                <a:ea typeface="Merriweather"/>
              </a:rPr>
              <a:t>The Concept</a:t>
            </a:r>
            <a:endParaRPr b="0" lang="en-US" sz="141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4" name="Google Shape;97;p14"/>
          <p:cNvSpPr/>
          <p:nvPr/>
        </p:nvSpPr>
        <p:spPr>
          <a:xfrm>
            <a:off x="571680" y="2622240"/>
            <a:ext cx="5285520" cy="1462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ct val="160000"/>
              </a:lnSpc>
              <a:tabLst>
                <a:tab algn="l" pos="0"/>
              </a:tabLst>
            </a:pPr>
            <a:r>
              <a:rPr b="0" lang="en-US" sz="1500" spc="-1" strike="noStrike">
                <a:solidFill>
                  <a:srgbClr val="073642"/>
                </a:solidFill>
                <a:latin typeface="DM Sans"/>
                <a:ea typeface="DM Sans"/>
              </a:rPr>
              <a:t>The Boyer-Moore algorithm is a benchmark for practical string searching. Its key innovation is scanning the pattern from </a:t>
            </a:r>
            <a:r>
              <a:rPr b="1" lang="en-US" sz="1500" spc="-1" strike="noStrike">
                <a:solidFill>
                  <a:srgbClr val="073642"/>
                </a:solidFill>
                <a:latin typeface="DM Sans"/>
                <a:ea typeface="DM Sans"/>
              </a:rPr>
              <a:t>right to left</a:t>
            </a:r>
            <a:r>
              <a:rPr b="0" lang="en-US" sz="1500" spc="-1" strike="noStrike">
                <a:solidFill>
                  <a:srgbClr val="073642"/>
                </a:solidFill>
                <a:latin typeface="DM Sans"/>
                <a:ea typeface="DM Sans"/>
              </a:rPr>
              <a:t> while moving through the text from left to right.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5" name="Google Shape;98;p14"/>
          <p:cNvSpPr/>
          <p:nvPr/>
        </p:nvSpPr>
        <p:spPr>
          <a:xfrm>
            <a:off x="571680" y="4231800"/>
            <a:ext cx="5550120" cy="254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ct val="119000"/>
              </a:lnSpc>
              <a:tabLst>
                <a:tab algn="l" pos="0"/>
              </a:tabLst>
            </a:pPr>
            <a:r>
              <a:rPr b="1" lang="en-US" sz="1410" spc="-1" strike="noStrike">
                <a:solidFill>
                  <a:srgbClr val="cb4b16"/>
                </a:solidFill>
                <a:latin typeface="Merriweather"/>
                <a:ea typeface="Merriweather"/>
              </a:rPr>
              <a:t>Why DNA?</a:t>
            </a:r>
            <a:endParaRPr b="0" lang="en-US" sz="141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6" name="Google Shape;99;p14"/>
          <p:cNvSpPr/>
          <p:nvPr/>
        </p:nvSpPr>
        <p:spPr>
          <a:xfrm>
            <a:off x="571680" y="4826880"/>
            <a:ext cx="5285520" cy="109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ct val="160000"/>
              </a:lnSpc>
              <a:tabLst>
                <a:tab algn="l" pos="0"/>
              </a:tabLst>
            </a:pPr>
            <a:r>
              <a:rPr b="0" lang="en-US" sz="1500" spc="-1" strike="noStrike">
                <a:solidFill>
                  <a:srgbClr val="073642"/>
                </a:solidFill>
                <a:latin typeface="DM Sans"/>
                <a:ea typeface="DM Sans"/>
              </a:rPr>
              <a:t>DNA sequences consist of a small alphabet:   Σ  =   A   C   G   T   . This allows for frequent, large shifts, often achieving sub-linear time complexity.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97" name="Google Shape;100;p14" descr="image.png"/>
          <p:cNvPicPr/>
          <p:nvPr/>
        </p:nvPicPr>
        <p:blipFill>
          <a:blip r:embed="rId2"/>
          <a:stretch/>
        </p:blipFill>
        <p:spPr>
          <a:xfrm>
            <a:off x="6372360" y="2112480"/>
            <a:ext cx="5209560" cy="3733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2b3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05;p15" descr="image.png"/>
          <p:cNvPicPr/>
          <p:nvPr/>
        </p:nvPicPr>
        <p:blipFill>
          <a:blip r:embed="rId1"/>
          <a:stretch/>
        </p:blipFill>
        <p:spPr>
          <a:xfrm>
            <a:off x="571680" y="2448000"/>
            <a:ext cx="3492000" cy="3062520"/>
          </a:xfrm>
          <a:prstGeom prst="rect">
            <a:avLst/>
          </a:prstGeom>
          <a:ln w="0">
            <a:noFill/>
          </a:ln>
        </p:spPr>
      </p:pic>
      <p:pic>
        <p:nvPicPr>
          <p:cNvPr id="199" name="Google Shape;106;p15" descr="image.png"/>
          <p:cNvPicPr/>
          <p:nvPr/>
        </p:nvPicPr>
        <p:blipFill>
          <a:blip r:embed="rId2"/>
          <a:stretch/>
        </p:blipFill>
        <p:spPr>
          <a:xfrm>
            <a:off x="4349880" y="2448000"/>
            <a:ext cx="3492000" cy="3062520"/>
          </a:xfrm>
          <a:prstGeom prst="rect">
            <a:avLst/>
          </a:prstGeom>
          <a:ln w="0">
            <a:noFill/>
          </a:ln>
        </p:spPr>
      </p:pic>
      <p:pic>
        <p:nvPicPr>
          <p:cNvPr id="200" name="Google Shape;107;p15" descr="image.png"/>
          <p:cNvPicPr/>
          <p:nvPr/>
        </p:nvPicPr>
        <p:blipFill>
          <a:blip r:embed="rId3"/>
          <a:stretch/>
        </p:blipFill>
        <p:spPr>
          <a:xfrm>
            <a:off x="8128080" y="2448000"/>
            <a:ext cx="3492000" cy="3062520"/>
          </a:xfrm>
          <a:prstGeom prst="rect">
            <a:avLst/>
          </a:prstGeom>
          <a:ln w="0">
            <a:noFill/>
          </a:ln>
        </p:spPr>
      </p:pic>
      <p:sp>
        <p:nvSpPr>
          <p:cNvPr id="201" name="Google Shape;108;p15"/>
          <p:cNvSpPr/>
          <p:nvPr/>
        </p:nvSpPr>
        <p:spPr>
          <a:xfrm>
            <a:off x="571680" y="571680"/>
            <a:ext cx="11600640" cy="657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ct val="120000"/>
              </a:lnSpc>
              <a:tabLst>
                <a:tab algn="l" pos="0"/>
              </a:tabLst>
            </a:pPr>
            <a:r>
              <a:rPr b="1" lang="en-US" sz="3600" spc="-1" strike="noStrike">
                <a:solidFill>
                  <a:srgbClr val="2aa198"/>
                </a:solidFill>
                <a:latin typeface="Merriweather"/>
                <a:ea typeface="Merriweather"/>
              </a:rPr>
              <a:t>The Two Heuristics</a:t>
            </a:r>
            <a:endParaRPr b="0" lang="en-US" sz="36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02" name="Google Shape;109;p15"/>
          <p:cNvSpPr/>
          <p:nvPr/>
        </p:nvSpPr>
        <p:spPr>
          <a:xfrm>
            <a:off x="571680" y="1262880"/>
            <a:ext cx="11048400" cy="27720"/>
          </a:xfrm>
          <a:prstGeom prst="rect">
            <a:avLst/>
          </a:prstGeom>
          <a:solidFill>
            <a:srgbClr val="2aa198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4040" bIns="14040" anchor="ctr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chemeClr val="dk1"/>
              </a:solidFill>
              <a:latin typeface="Calibri"/>
              <a:ea typeface="Calibri"/>
            </a:endParaRPr>
          </a:p>
        </p:txBody>
      </p:sp>
      <p:pic>
        <p:nvPicPr>
          <p:cNvPr id="203" name="Google Shape;110;p15" descr="image.png"/>
          <p:cNvPicPr/>
          <p:nvPr/>
        </p:nvPicPr>
        <p:blipFill>
          <a:blip r:embed="rId4"/>
          <a:stretch/>
        </p:blipFill>
        <p:spPr>
          <a:xfrm>
            <a:off x="905040" y="2733840"/>
            <a:ext cx="237240" cy="380160"/>
          </a:xfrm>
          <a:prstGeom prst="rect">
            <a:avLst/>
          </a:prstGeom>
          <a:ln w="0">
            <a:noFill/>
          </a:ln>
        </p:spPr>
      </p:pic>
      <p:sp>
        <p:nvSpPr>
          <p:cNvPr id="204" name="Google Shape;111;p15"/>
          <p:cNvSpPr/>
          <p:nvPr/>
        </p:nvSpPr>
        <p:spPr>
          <a:xfrm>
            <a:off x="905040" y="3305160"/>
            <a:ext cx="3016440" cy="383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ct val="120000"/>
              </a:lnSpc>
              <a:tabLst>
                <a:tab algn="l" pos="0"/>
              </a:tabLst>
            </a:pPr>
            <a:r>
              <a:rPr b="1" lang="en-US" sz="2100" spc="-1" strike="noStrike">
                <a:solidFill>
                  <a:srgbClr val="b58900"/>
                </a:solidFill>
                <a:latin typeface="Merriweather"/>
                <a:ea typeface="Merriweather"/>
              </a:rPr>
              <a:t>Bad Character Rule</a:t>
            </a:r>
            <a:endParaRPr b="0" lang="en-US" sz="21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05" name="Google Shape;112;p15"/>
          <p:cNvSpPr/>
          <p:nvPr/>
        </p:nvSpPr>
        <p:spPr>
          <a:xfrm>
            <a:off x="905040" y="3815640"/>
            <a:ext cx="2872800" cy="1462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ct val="160000"/>
              </a:lnSpc>
              <a:tabLst>
                <a:tab algn="l" pos="0"/>
              </a:tabLst>
            </a:pPr>
            <a:r>
              <a:rPr b="0" lang="en-US" sz="1500" spc="-1" strike="noStrike">
                <a:solidFill>
                  <a:srgbClr val="eee8d5"/>
                </a:solidFill>
                <a:latin typeface="DM Sans"/>
                <a:ea typeface="DM Sans"/>
              </a:rPr>
              <a:t>Aligns the mismatched character in the text with its rightmost occurrence in the pattern.</a:t>
            </a:r>
            <a:endParaRPr b="0" lang="en-US" sz="15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206" name="Google Shape;113;p15" descr="image.png"/>
          <p:cNvPicPr/>
          <p:nvPr/>
        </p:nvPicPr>
        <p:blipFill>
          <a:blip r:embed="rId5"/>
          <a:stretch/>
        </p:blipFill>
        <p:spPr>
          <a:xfrm>
            <a:off x="4683240" y="2733840"/>
            <a:ext cx="428040" cy="380160"/>
          </a:xfrm>
          <a:prstGeom prst="rect">
            <a:avLst/>
          </a:prstGeom>
          <a:ln w="0">
            <a:noFill/>
          </a:ln>
        </p:spPr>
      </p:pic>
      <p:sp>
        <p:nvSpPr>
          <p:cNvPr id="207" name="Google Shape;114;p15"/>
          <p:cNvSpPr/>
          <p:nvPr/>
        </p:nvSpPr>
        <p:spPr>
          <a:xfrm>
            <a:off x="4683240" y="3305160"/>
            <a:ext cx="3016440" cy="383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ct val="120000"/>
              </a:lnSpc>
              <a:tabLst>
                <a:tab algn="l" pos="0"/>
              </a:tabLst>
            </a:pPr>
            <a:r>
              <a:rPr b="1" lang="en-US" sz="2100" spc="-1" strike="noStrike">
                <a:solidFill>
                  <a:srgbClr val="b58900"/>
                </a:solidFill>
                <a:latin typeface="Merriweather"/>
                <a:ea typeface="Merriweather"/>
              </a:rPr>
              <a:t>Good Suffix Rule</a:t>
            </a:r>
            <a:endParaRPr b="0" lang="en-US" sz="21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08" name="Google Shape;115;p15"/>
          <p:cNvSpPr/>
          <p:nvPr/>
        </p:nvSpPr>
        <p:spPr>
          <a:xfrm>
            <a:off x="4683240" y="3815640"/>
            <a:ext cx="2872800" cy="109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ct val="160000"/>
              </a:lnSpc>
              <a:tabLst>
                <a:tab algn="l" pos="0"/>
              </a:tabLst>
            </a:pPr>
            <a:r>
              <a:rPr b="0" lang="en-US" sz="1500" spc="-1" strike="noStrike">
                <a:solidFill>
                  <a:srgbClr val="eee8d5"/>
                </a:solidFill>
                <a:latin typeface="DM Sans"/>
                <a:ea typeface="DM Sans"/>
              </a:rPr>
              <a:t>Aligns the matched suffix with an earlier occurrence of that suffix in the pattern.</a:t>
            </a:r>
            <a:endParaRPr b="0" lang="en-US" sz="15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209" name="Google Shape;116;p15" descr="image.png"/>
          <p:cNvPicPr/>
          <p:nvPr/>
        </p:nvPicPr>
        <p:blipFill>
          <a:blip r:embed="rId6"/>
          <a:stretch/>
        </p:blipFill>
        <p:spPr>
          <a:xfrm>
            <a:off x="8461440" y="2733840"/>
            <a:ext cx="285120" cy="380160"/>
          </a:xfrm>
          <a:prstGeom prst="rect">
            <a:avLst/>
          </a:prstGeom>
          <a:ln w="0">
            <a:noFill/>
          </a:ln>
        </p:spPr>
      </p:pic>
      <p:sp>
        <p:nvSpPr>
          <p:cNvPr id="210" name="Google Shape;117;p15"/>
          <p:cNvSpPr/>
          <p:nvPr/>
        </p:nvSpPr>
        <p:spPr>
          <a:xfrm>
            <a:off x="8461440" y="3305160"/>
            <a:ext cx="3016440" cy="383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ct val="120000"/>
              </a:lnSpc>
              <a:tabLst>
                <a:tab algn="l" pos="0"/>
              </a:tabLst>
            </a:pPr>
            <a:r>
              <a:rPr b="1" lang="en-US" sz="2100" spc="-1" strike="noStrike">
                <a:solidFill>
                  <a:srgbClr val="b58900"/>
                </a:solidFill>
                <a:latin typeface="Merriweather"/>
                <a:ea typeface="Merriweather"/>
              </a:rPr>
              <a:t>Shift Logic</a:t>
            </a:r>
            <a:endParaRPr b="0" lang="en-US" sz="21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11" name="Google Shape;118;p15"/>
          <p:cNvSpPr/>
          <p:nvPr/>
        </p:nvSpPr>
        <p:spPr>
          <a:xfrm>
            <a:off x="8461440" y="3815640"/>
            <a:ext cx="2872800" cy="109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ct val="160000"/>
              </a:lnSpc>
              <a:tabLst>
                <a:tab algn="l" pos="0"/>
              </a:tabLst>
            </a:pPr>
            <a:r>
              <a:rPr b="0" lang="en-US" sz="1500" spc="-1" strike="noStrike">
                <a:solidFill>
                  <a:srgbClr val="eee8d5"/>
                </a:solidFill>
                <a:latin typeface="DM Sans"/>
                <a:ea typeface="DM Sans"/>
              </a:rPr>
              <a:t>At each step, the algorithm chooses the maximum shift:   shift  =  max    δ   1     δ   2    </a:t>
            </a:r>
            <a:endParaRPr b="0" lang="en-US" sz="15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df6e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Google Shape;123;p16" descr="image.png"/>
          <p:cNvPicPr/>
          <p:nvPr/>
        </p:nvPicPr>
        <p:blipFill>
          <a:blip r:embed="rId1"/>
          <a:stretch/>
        </p:blipFill>
        <p:spPr>
          <a:xfrm>
            <a:off x="6334200" y="2112480"/>
            <a:ext cx="5285520" cy="3809160"/>
          </a:xfrm>
          <a:prstGeom prst="rect">
            <a:avLst/>
          </a:prstGeom>
          <a:ln w="0">
            <a:noFill/>
          </a:ln>
        </p:spPr>
      </p:pic>
      <p:pic>
        <p:nvPicPr>
          <p:cNvPr id="213" name="Google Shape;124;p16" descr="image.png"/>
          <p:cNvPicPr/>
          <p:nvPr/>
        </p:nvPicPr>
        <p:blipFill>
          <a:blip r:embed="rId2"/>
          <a:stretch/>
        </p:blipFill>
        <p:spPr>
          <a:xfrm>
            <a:off x="571680" y="4440960"/>
            <a:ext cx="5285520" cy="1381320"/>
          </a:xfrm>
          <a:prstGeom prst="rect">
            <a:avLst/>
          </a:prstGeom>
          <a:ln w="0">
            <a:noFill/>
          </a:ln>
        </p:spPr>
      </p:pic>
      <p:sp>
        <p:nvSpPr>
          <p:cNvPr id="214" name="Google Shape;125;p16"/>
          <p:cNvSpPr/>
          <p:nvPr/>
        </p:nvSpPr>
        <p:spPr>
          <a:xfrm>
            <a:off x="571680" y="571680"/>
            <a:ext cx="11600640" cy="657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ct val="120000"/>
              </a:lnSpc>
              <a:tabLst>
                <a:tab algn="l" pos="0"/>
              </a:tabLst>
            </a:pPr>
            <a:r>
              <a:rPr b="1" lang="en-US" sz="3600" spc="-1" strike="noStrike">
                <a:solidFill>
                  <a:srgbClr val="b58900"/>
                </a:solidFill>
                <a:latin typeface="Merriweather"/>
                <a:ea typeface="Merriweather"/>
              </a:rPr>
              <a:t>Bad Character Rule (δ1)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5" name="Google Shape;126;p16"/>
          <p:cNvSpPr/>
          <p:nvPr/>
        </p:nvSpPr>
        <p:spPr>
          <a:xfrm>
            <a:off x="571680" y="1339200"/>
            <a:ext cx="11048400" cy="27720"/>
          </a:xfrm>
          <a:prstGeom prst="rect">
            <a:avLst/>
          </a:prstGeom>
          <a:solidFill>
            <a:srgbClr val="b589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4040" bIns="14040" anchor="ctr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chemeClr val="dk1"/>
              </a:solidFill>
              <a:latin typeface="Calibri"/>
              <a:ea typeface="Calibri"/>
            </a:endParaRPr>
          </a:p>
        </p:txBody>
      </p:sp>
      <p:sp>
        <p:nvSpPr>
          <p:cNvPr id="216" name="Google Shape;127;p16"/>
          <p:cNvSpPr/>
          <p:nvPr/>
        </p:nvSpPr>
        <p:spPr>
          <a:xfrm>
            <a:off x="571680" y="2402640"/>
            <a:ext cx="5285520" cy="36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ct val="160000"/>
              </a:lnSpc>
              <a:tabLst>
                <a:tab algn="l" pos="0"/>
              </a:tabLst>
            </a:pPr>
            <a:r>
              <a:rPr b="0" lang="en-US" sz="1500" spc="-1" strike="noStrike">
                <a:solidFill>
                  <a:srgbClr val="073642"/>
                </a:solidFill>
                <a:latin typeface="DM Sans"/>
                <a:ea typeface="DM Sans"/>
              </a:rPr>
              <a:t>When a mismatch occurs at text character </a:t>
            </a:r>
            <a:r>
              <a:rPr b="1" lang="en-US" sz="1500" spc="-1" strike="noStrike">
                <a:solidFill>
                  <a:srgbClr val="073642"/>
                </a:solidFill>
                <a:latin typeface="DM Sans"/>
                <a:ea typeface="DM Sans"/>
              </a:rPr>
              <a:t>c</a:t>
            </a:r>
            <a:r>
              <a:rPr b="0" lang="en-US" sz="1500" spc="-1" strike="noStrike">
                <a:solidFill>
                  <a:srgbClr val="073642"/>
                </a:solidFill>
                <a:latin typeface="DM Sans"/>
                <a:ea typeface="DM Sans"/>
              </a:rPr>
              <a:t>: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17" name="Google Shape;128;p16" descr="image.png"/>
          <p:cNvPicPr/>
          <p:nvPr/>
        </p:nvPicPr>
        <p:blipFill>
          <a:blip r:embed="rId3"/>
          <a:stretch/>
        </p:blipFill>
        <p:spPr>
          <a:xfrm>
            <a:off x="6372360" y="2150640"/>
            <a:ext cx="2142360" cy="199440"/>
          </a:xfrm>
          <a:prstGeom prst="rect">
            <a:avLst/>
          </a:prstGeom>
          <a:ln w="0">
            <a:noFill/>
          </a:ln>
        </p:spPr>
      </p:pic>
      <p:sp>
        <p:nvSpPr>
          <p:cNvPr id="218" name="Google Shape;129;p16"/>
          <p:cNvSpPr/>
          <p:nvPr/>
        </p:nvSpPr>
        <p:spPr>
          <a:xfrm>
            <a:off x="885960" y="3088440"/>
            <a:ext cx="65880" cy="228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0" lang="en-US" sz="1500" spc="-1" strike="noStrike">
                <a:solidFill>
                  <a:srgbClr val="073642"/>
                </a:solidFill>
                <a:latin typeface="DM Sans"/>
                <a:ea typeface="DM Sans"/>
              </a:rPr>
              <a:t>•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9" name="Google Shape;130;p16"/>
          <p:cNvSpPr/>
          <p:nvPr/>
        </p:nvSpPr>
        <p:spPr>
          <a:xfrm>
            <a:off x="952560" y="3088440"/>
            <a:ext cx="4904640" cy="109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66600" rIns="0" tIns="0" bIns="0" anchor="t">
            <a:spAutoFit/>
          </a:bodyPr>
          <a:p>
            <a:pPr defTabSz="914400">
              <a:lnSpc>
                <a:spcPct val="160000"/>
              </a:lnSpc>
              <a:tabLst>
                <a:tab algn="l" pos="0"/>
              </a:tabLst>
            </a:pPr>
            <a:r>
              <a:rPr b="0" lang="en-US" sz="1500" spc="-1" strike="noStrike">
                <a:solidFill>
                  <a:srgbClr val="073642"/>
                </a:solidFill>
                <a:latin typeface="DM Sans"/>
                <a:ea typeface="DM Sans"/>
              </a:rPr>
              <a:t>If </a:t>
            </a:r>
            <a:r>
              <a:rPr b="1" lang="en-US" sz="1500" spc="-1" strike="noStrike">
                <a:solidFill>
                  <a:srgbClr val="073642"/>
                </a:solidFill>
                <a:latin typeface="DM Sans"/>
                <a:ea typeface="DM Sans"/>
              </a:rPr>
              <a:t>c</a:t>
            </a:r>
            <a:r>
              <a:rPr b="0" lang="en-US" sz="1500" spc="-1" strike="noStrike">
                <a:solidFill>
                  <a:srgbClr val="073642"/>
                </a:solidFill>
                <a:latin typeface="DM Sans"/>
                <a:ea typeface="DM Sans"/>
              </a:rPr>
              <a:t> exists in the pattern to the left: Shift pattern to align the rightmost occurrence of </a:t>
            </a:r>
            <a:r>
              <a:rPr b="1" lang="en-US" sz="1500" spc="-1" strike="noStrike">
                <a:solidFill>
                  <a:srgbClr val="073642"/>
                </a:solidFill>
                <a:latin typeface="DM Sans"/>
                <a:ea typeface="DM Sans"/>
              </a:rPr>
              <a:t>c</a:t>
            </a:r>
            <a:r>
              <a:rPr b="0" lang="en-US" sz="1500" spc="-1" strike="noStrike">
                <a:solidFill>
                  <a:srgbClr val="073642"/>
                </a:solidFill>
                <a:latin typeface="DM Sans"/>
                <a:ea typeface="DM Sans"/>
              </a:rPr>
              <a:t> with the mismatch.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0" name="Google Shape;131;p16"/>
          <p:cNvSpPr/>
          <p:nvPr/>
        </p:nvSpPr>
        <p:spPr>
          <a:xfrm>
            <a:off x="885960" y="3697920"/>
            <a:ext cx="65880" cy="228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0" lang="en-US" sz="1500" spc="-1" strike="noStrike">
                <a:solidFill>
                  <a:srgbClr val="073642"/>
                </a:solidFill>
                <a:latin typeface="DM Sans"/>
                <a:ea typeface="DM Sans"/>
              </a:rPr>
              <a:t>•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1" name="Google Shape;132;p16"/>
          <p:cNvSpPr/>
          <p:nvPr/>
        </p:nvSpPr>
        <p:spPr>
          <a:xfrm>
            <a:off x="952560" y="3697920"/>
            <a:ext cx="4904640" cy="36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66600" rIns="0" tIns="0" bIns="0" anchor="t">
            <a:spAutoFit/>
          </a:bodyPr>
          <a:p>
            <a:pPr defTabSz="914400">
              <a:lnSpc>
                <a:spcPct val="160000"/>
              </a:lnSpc>
              <a:tabLst>
                <a:tab algn="l" pos="0"/>
              </a:tabLst>
            </a:pPr>
            <a:r>
              <a:rPr b="0" lang="en-US" sz="1500" spc="-1" strike="noStrike">
                <a:solidFill>
                  <a:srgbClr val="073642"/>
                </a:solidFill>
                <a:latin typeface="DM Sans"/>
                <a:ea typeface="DM Sans"/>
              </a:rPr>
              <a:t>If </a:t>
            </a:r>
            <a:r>
              <a:rPr b="1" lang="en-US" sz="1500" spc="-1" strike="noStrike">
                <a:solidFill>
                  <a:srgbClr val="073642"/>
                </a:solidFill>
                <a:latin typeface="DM Sans"/>
                <a:ea typeface="DM Sans"/>
              </a:rPr>
              <a:t>c</a:t>
            </a:r>
            <a:r>
              <a:rPr b="0" lang="en-US" sz="1500" spc="-1" strike="noStrike">
                <a:solidFill>
                  <a:srgbClr val="073642"/>
                </a:solidFill>
                <a:latin typeface="DM Sans"/>
                <a:ea typeface="DM Sans"/>
              </a:rPr>
              <a:t> does not exist: Shift the entire pattern past </a:t>
            </a:r>
            <a:r>
              <a:rPr b="1" lang="en-US" sz="1500" spc="-1" strike="noStrike">
                <a:solidFill>
                  <a:srgbClr val="073642"/>
                </a:solidFill>
                <a:latin typeface="DM Sans"/>
                <a:ea typeface="DM Sans"/>
              </a:rPr>
              <a:t>c</a:t>
            </a:r>
            <a:r>
              <a:rPr b="0" lang="en-US" sz="1500" spc="-1" strike="noStrike">
                <a:solidFill>
                  <a:srgbClr val="073642"/>
                </a:solidFill>
                <a:latin typeface="DM Sans"/>
                <a:ea typeface="DM Sans"/>
              </a:rPr>
              <a:t>.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2" name="Google Shape;133;p16"/>
          <p:cNvSpPr/>
          <p:nvPr/>
        </p:nvSpPr>
        <p:spPr>
          <a:xfrm>
            <a:off x="809640" y="4631400"/>
            <a:ext cx="4857120" cy="36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ct val="160000"/>
              </a:lnSpc>
              <a:tabLst>
                <a:tab algn="l" pos="0"/>
              </a:tabLst>
            </a:pPr>
            <a:r>
              <a:rPr b="1" lang="en-US" sz="1500" spc="-1" strike="noStrike">
                <a:solidFill>
                  <a:srgbClr val="073642"/>
                </a:solidFill>
                <a:latin typeface="DM Sans"/>
                <a:ea typeface="DM Sans"/>
              </a:rPr>
              <a:t>Formula: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3" name="Google Shape;134;p16"/>
          <p:cNvSpPr/>
          <p:nvPr/>
        </p:nvSpPr>
        <p:spPr>
          <a:xfrm>
            <a:off x="809640" y="5236200"/>
            <a:ext cx="4857120" cy="29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ct val="16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73642"/>
                </a:solidFill>
                <a:latin typeface="DM Sans"/>
                <a:ea typeface="DM Sans"/>
              </a:rPr>
              <a:t>Where R[c] is the rightmost position of character c.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24" name="Picture 2" descr=""/>
          <p:cNvPicPr/>
          <p:nvPr/>
        </p:nvPicPr>
        <p:blipFill>
          <a:blip r:embed="rId4"/>
          <a:stretch/>
        </p:blipFill>
        <p:spPr>
          <a:xfrm>
            <a:off x="6372360" y="2150640"/>
            <a:ext cx="5105520" cy="37504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df6e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Google Shape;139;p17" descr="image.png"/>
          <p:cNvPicPr/>
          <p:nvPr/>
        </p:nvPicPr>
        <p:blipFill>
          <a:blip r:embed="rId1"/>
          <a:stretch/>
        </p:blipFill>
        <p:spPr>
          <a:xfrm>
            <a:off x="6334200" y="2112480"/>
            <a:ext cx="5285520" cy="3809160"/>
          </a:xfrm>
          <a:prstGeom prst="rect">
            <a:avLst/>
          </a:prstGeom>
          <a:ln w="0">
            <a:noFill/>
          </a:ln>
        </p:spPr>
      </p:pic>
      <p:sp>
        <p:nvSpPr>
          <p:cNvPr id="226" name="Google Shape;140;p17"/>
          <p:cNvSpPr/>
          <p:nvPr/>
        </p:nvSpPr>
        <p:spPr>
          <a:xfrm>
            <a:off x="571680" y="571680"/>
            <a:ext cx="11600640" cy="657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ct val="120000"/>
              </a:lnSpc>
              <a:tabLst>
                <a:tab algn="l" pos="0"/>
              </a:tabLst>
            </a:pPr>
            <a:r>
              <a:rPr b="1" lang="en-US" sz="3600" spc="-1" strike="noStrike">
                <a:solidFill>
                  <a:srgbClr val="b58900"/>
                </a:solidFill>
                <a:latin typeface="Merriweather"/>
                <a:ea typeface="Merriweather"/>
              </a:rPr>
              <a:t>Good Suffix Rule (δ2)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7" name="Google Shape;141;p17"/>
          <p:cNvSpPr/>
          <p:nvPr/>
        </p:nvSpPr>
        <p:spPr>
          <a:xfrm>
            <a:off x="571680" y="1339200"/>
            <a:ext cx="11048400" cy="27720"/>
          </a:xfrm>
          <a:prstGeom prst="rect">
            <a:avLst/>
          </a:prstGeom>
          <a:solidFill>
            <a:srgbClr val="b589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4040" bIns="14040" anchor="ctr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chemeClr val="dk1"/>
              </a:solidFill>
              <a:latin typeface="Calibri"/>
              <a:ea typeface="Calibri"/>
            </a:endParaRPr>
          </a:p>
        </p:txBody>
      </p:sp>
      <p:sp>
        <p:nvSpPr>
          <p:cNvPr id="228" name="Google Shape;142;p17"/>
          <p:cNvSpPr/>
          <p:nvPr/>
        </p:nvSpPr>
        <p:spPr>
          <a:xfrm>
            <a:off x="571680" y="2284200"/>
            <a:ext cx="5285520" cy="36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ct val="160000"/>
              </a:lnSpc>
              <a:tabLst>
                <a:tab algn="l" pos="0"/>
              </a:tabLst>
            </a:pPr>
            <a:r>
              <a:rPr b="0" lang="en-US" sz="1500" spc="-1" strike="noStrike">
                <a:solidFill>
                  <a:srgbClr val="073642"/>
                </a:solidFill>
                <a:latin typeface="DM Sans"/>
                <a:ea typeface="DM Sans"/>
              </a:rPr>
              <a:t>Utilizes the suffix that has </a:t>
            </a:r>
            <a:r>
              <a:rPr b="1" lang="en-US" sz="1500" spc="-1" strike="noStrike">
                <a:solidFill>
                  <a:srgbClr val="073642"/>
                </a:solidFill>
                <a:latin typeface="DM Sans"/>
                <a:ea typeface="DM Sans"/>
              </a:rPr>
              <a:t>already matched</a:t>
            </a:r>
            <a:r>
              <a:rPr b="0" lang="en-US" sz="1500" spc="-1" strike="noStrike">
                <a:solidFill>
                  <a:srgbClr val="073642"/>
                </a:solidFill>
                <a:latin typeface="DM Sans"/>
                <a:ea typeface="DM Sans"/>
              </a:rPr>
              <a:t> (t).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9" name="Google Shape;143;p17"/>
          <p:cNvSpPr/>
          <p:nvPr/>
        </p:nvSpPr>
        <p:spPr>
          <a:xfrm>
            <a:off x="571680" y="4836600"/>
            <a:ext cx="5285520" cy="109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ct val="160000"/>
              </a:lnSpc>
              <a:tabLst>
                <a:tab algn="l" pos="0"/>
              </a:tabLst>
            </a:pPr>
            <a:r>
              <a:rPr b="1" lang="en-US" sz="1500" spc="-1" strike="noStrike">
                <a:solidFill>
                  <a:srgbClr val="268bd2"/>
                </a:solidFill>
                <a:latin typeface="DM Sans"/>
                <a:ea typeface="DM Sans"/>
              </a:rPr>
              <a:t>Crucial for DNA:</a:t>
            </a:r>
            <a:r>
              <a:rPr b="0" lang="en-US" sz="1500" spc="-1" strike="noStrike">
                <a:solidFill>
                  <a:srgbClr val="268bd2"/>
                </a:solidFill>
                <a:latin typeface="DM Sans"/>
                <a:ea typeface="DM Sans"/>
              </a:rPr>
              <a:t> Since the alphabet is small, bad character shifts are often small. The Good Suffix rule enables larger jumps.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30" name="Google Shape;144;p17" descr="image.png"/>
          <p:cNvPicPr/>
          <p:nvPr/>
        </p:nvPicPr>
        <p:blipFill>
          <a:blip r:embed="rId2"/>
          <a:stretch/>
        </p:blipFill>
        <p:spPr>
          <a:xfrm>
            <a:off x="6372360" y="2150640"/>
            <a:ext cx="5209560" cy="3733200"/>
          </a:xfrm>
          <a:prstGeom prst="rect">
            <a:avLst/>
          </a:prstGeom>
          <a:ln w="0">
            <a:noFill/>
          </a:ln>
        </p:spPr>
      </p:pic>
      <p:sp>
        <p:nvSpPr>
          <p:cNvPr id="231" name="Google Shape;145;p17"/>
          <p:cNvSpPr/>
          <p:nvPr/>
        </p:nvSpPr>
        <p:spPr>
          <a:xfrm>
            <a:off x="885960" y="2970000"/>
            <a:ext cx="65880" cy="228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0" lang="en-US" sz="1500" spc="-1" strike="noStrike">
                <a:solidFill>
                  <a:srgbClr val="073642"/>
                </a:solidFill>
                <a:latin typeface="DM Sans"/>
                <a:ea typeface="DM Sans"/>
              </a:rPr>
              <a:t>•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2" name="Google Shape;146;p17"/>
          <p:cNvSpPr/>
          <p:nvPr/>
        </p:nvSpPr>
        <p:spPr>
          <a:xfrm>
            <a:off x="990720" y="2844000"/>
            <a:ext cx="4904640" cy="143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66600" rIns="0" tIns="0" bIns="0" anchor="t">
            <a:spAutoFit/>
          </a:bodyPr>
          <a:p>
            <a:pPr defTabSz="914400">
              <a:lnSpc>
                <a:spcPct val="160000"/>
              </a:lnSpc>
              <a:tabLst>
                <a:tab algn="l" pos="0"/>
              </a:tabLst>
            </a:pPr>
            <a:r>
              <a:rPr b="1" lang="en-US" sz="1500" spc="-1" strike="noStrike">
                <a:solidFill>
                  <a:srgbClr val="073642"/>
                </a:solidFill>
                <a:latin typeface="DM Sans"/>
                <a:ea typeface="DM Sans"/>
              </a:rPr>
              <a:t>Strong Suffix:</a:t>
            </a:r>
            <a:r>
              <a:rPr b="0" lang="en-US" sz="1500" spc="-1" strike="noStrike">
                <a:solidFill>
                  <a:srgbClr val="073642"/>
                </a:solidFill>
                <a:latin typeface="DM Sans"/>
                <a:ea typeface="DM Sans"/>
              </a:rPr>
              <a:t> Find another occurrence of </a:t>
            </a:r>
            <a:r>
              <a:rPr b="0" i="1" lang="en-US" sz="1500" spc="-1" strike="noStrike">
                <a:solidFill>
                  <a:srgbClr val="073642"/>
                </a:solidFill>
                <a:latin typeface="DM Sans"/>
                <a:ea typeface="DM Sans"/>
              </a:rPr>
              <a:t>t</a:t>
            </a:r>
            <a:r>
              <a:rPr b="0" lang="en-US" sz="1500" spc="-1" strike="noStrike">
                <a:solidFill>
                  <a:srgbClr val="073642"/>
                </a:solidFill>
                <a:latin typeface="DM Sans"/>
                <a:ea typeface="DM Sans"/>
              </a:rPr>
              <a:t> in the pattern, preceded by a different character than the one that caused the mismatch.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6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3" name="Google Shape;147;p17"/>
          <p:cNvSpPr/>
          <p:nvPr/>
        </p:nvSpPr>
        <p:spPr>
          <a:xfrm>
            <a:off x="885960" y="3884400"/>
            <a:ext cx="65880" cy="228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0" lang="en-US" sz="1500" spc="-1" strike="noStrike">
                <a:solidFill>
                  <a:srgbClr val="073642"/>
                </a:solidFill>
                <a:latin typeface="DM Sans"/>
                <a:ea typeface="DM Sans"/>
              </a:rPr>
              <a:t>•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4" name="Google Shape;148;p17"/>
          <p:cNvSpPr/>
          <p:nvPr/>
        </p:nvSpPr>
        <p:spPr>
          <a:xfrm>
            <a:off x="952560" y="3942000"/>
            <a:ext cx="4904640" cy="73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66600" rIns="0" tIns="0" bIns="0" anchor="t">
            <a:spAutoFit/>
          </a:bodyPr>
          <a:p>
            <a:pPr defTabSz="914400">
              <a:lnSpc>
                <a:spcPct val="160000"/>
              </a:lnSpc>
              <a:tabLst>
                <a:tab algn="l" pos="0"/>
              </a:tabLst>
            </a:pPr>
            <a:r>
              <a:rPr b="1" lang="en-US" sz="1500" spc="-1" strike="noStrike">
                <a:solidFill>
                  <a:srgbClr val="073642"/>
                </a:solidFill>
                <a:latin typeface="DM Sans"/>
                <a:ea typeface="DM Sans"/>
              </a:rPr>
              <a:t>Prefix Match:</a:t>
            </a:r>
            <a:r>
              <a:rPr b="0" lang="en-US" sz="1500" spc="-1" strike="noStrike">
                <a:solidFill>
                  <a:srgbClr val="073642"/>
                </a:solidFill>
                <a:latin typeface="DM Sans"/>
                <a:ea typeface="DM Sans"/>
              </a:rPr>
              <a:t> If the full suffix doesn't repeat, find the longest prefix of the pattern that matches a suffix of </a:t>
            </a:r>
            <a:r>
              <a:rPr b="0" i="1" lang="en-US" sz="1500" spc="-1" strike="noStrike">
                <a:solidFill>
                  <a:srgbClr val="073642"/>
                </a:solidFill>
                <a:latin typeface="DM Sans"/>
                <a:ea typeface="DM Sans"/>
              </a:rPr>
              <a:t>t</a:t>
            </a:r>
            <a:r>
              <a:rPr b="0" lang="en-US" sz="1500" spc="-1" strike="noStrike">
                <a:solidFill>
                  <a:srgbClr val="073642"/>
                </a:solidFill>
                <a:latin typeface="DM Sans"/>
                <a:ea typeface="DM Sans"/>
              </a:rPr>
              <a:t>.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2b3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153;p18" descr="image.png"/>
          <p:cNvPicPr/>
          <p:nvPr/>
        </p:nvPicPr>
        <p:blipFill>
          <a:blip r:embed="rId1"/>
          <a:stretch/>
        </p:blipFill>
        <p:spPr>
          <a:xfrm>
            <a:off x="2709720" y="2868840"/>
            <a:ext cx="6771600" cy="2433960"/>
          </a:xfrm>
          <a:prstGeom prst="rect">
            <a:avLst/>
          </a:prstGeom>
          <a:ln w="0">
            <a:noFill/>
          </a:ln>
        </p:spPr>
      </p:pic>
      <p:sp>
        <p:nvSpPr>
          <p:cNvPr id="236" name="Google Shape;154;p18"/>
          <p:cNvSpPr/>
          <p:nvPr/>
        </p:nvSpPr>
        <p:spPr>
          <a:xfrm>
            <a:off x="3440520" y="1554480"/>
            <a:ext cx="5310000" cy="822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ct val="120000"/>
              </a:lnSpc>
              <a:tabLst>
                <a:tab algn="l" pos="0"/>
              </a:tabLst>
            </a:pPr>
            <a:r>
              <a:rPr b="1" lang="en-US" sz="4500" spc="-1" strike="noStrike">
                <a:solidFill>
                  <a:srgbClr val="fdf6e3"/>
                </a:solidFill>
                <a:latin typeface="Merriweather"/>
                <a:ea typeface="Merriweather"/>
              </a:rPr>
              <a:t>Dry Run: Analysis</a:t>
            </a:r>
            <a:endParaRPr b="0" lang="en-US" sz="45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37" name="Google Shape;155;p18"/>
          <p:cNvSpPr/>
          <p:nvPr/>
        </p:nvSpPr>
        <p:spPr>
          <a:xfrm>
            <a:off x="3100320" y="3526200"/>
            <a:ext cx="5990400" cy="508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ct val="159000"/>
              </a:lnSpc>
              <a:tabLst>
                <a:tab algn="l" pos="0"/>
              </a:tabLst>
            </a:pPr>
            <a:r>
              <a:rPr b="0" lang="en-US" sz="2100" spc="-1" strike="noStrike">
                <a:solidFill>
                  <a:srgbClr val="859900"/>
                </a:solidFill>
                <a:latin typeface="Roboto Mono"/>
                <a:ea typeface="Roboto Mono"/>
              </a:rPr>
              <a:t>Pattern (P): GAATTC (EcoRI Site)</a:t>
            </a:r>
            <a:endParaRPr b="0" lang="en-US" sz="21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38" name="Google Shape;156;p18"/>
          <p:cNvSpPr/>
          <p:nvPr/>
        </p:nvSpPr>
        <p:spPr>
          <a:xfrm>
            <a:off x="3100320" y="4219560"/>
            <a:ext cx="5990400" cy="508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ct val="159000"/>
              </a:lnSpc>
              <a:tabLst>
                <a:tab algn="l" pos="0"/>
              </a:tabLst>
            </a:pPr>
            <a:r>
              <a:rPr b="0" lang="en-US" sz="2100" spc="-1" strike="noStrike">
                <a:solidFill>
                  <a:srgbClr val="93a1a1"/>
                </a:solidFill>
                <a:latin typeface="Roboto Mono"/>
                <a:ea typeface="Roboto Mono"/>
              </a:rPr>
              <a:t>Text (T):    ACGTACGGATGCGAATTCAGTACG</a:t>
            </a:r>
            <a:endParaRPr b="0" lang="en-US" sz="21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df6e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Google Shape;161;p19" descr="image.png"/>
          <p:cNvPicPr/>
          <p:nvPr/>
        </p:nvPicPr>
        <p:blipFill>
          <a:blip r:embed="rId1"/>
          <a:stretch/>
        </p:blipFill>
        <p:spPr>
          <a:xfrm>
            <a:off x="571680" y="3672000"/>
            <a:ext cx="5380920" cy="3176640"/>
          </a:xfrm>
          <a:prstGeom prst="rect">
            <a:avLst/>
          </a:prstGeom>
          <a:ln w="0">
            <a:noFill/>
          </a:ln>
        </p:spPr>
      </p:pic>
      <p:pic>
        <p:nvPicPr>
          <p:cNvPr id="240" name="Google Shape;162;p19" descr="image.png"/>
          <p:cNvPicPr/>
          <p:nvPr/>
        </p:nvPicPr>
        <p:blipFill>
          <a:blip r:embed="rId2"/>
          <a:stretch/>
        </p:blipFill>
        <p:spPr>
          <a:xfrm>
            <a:off x="6238800" y="3672000"/>
            <a:ext cx="5380920" cy="3176640"/>
          </a:xfrm>
          <a:prstGeom prst="rect">
            <a:avLst/>
          </a:prstGeom>
          <a:ln w="0">
            <a:noFill/>
          </a:ln>
        </p:spPr>
      </p:pic>
      <p:sp>
        <p:nvSpPr>
          <p:cNvPr id="241" name="Google Shape;163;p19"/>
          <p:cNvSpPr/>
          <p:nvPr/>
        </p:nvSpPr>
        <p:spPr>
          <a:xfrm>
            <a:off x="571680" y="8640"/>
            <a:ext cx="11600640" cy="657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ct val="120000"/>
              </a:lnSpc>
              <a:tabLst>
                <a:tab algn="l" pos="0"/>
              </a:tabLst>
            </a:pPr>
            <a:r>
              <a:rPr b="1" lang="en-US" sz="3600" spc="-1" strike="noStrike">
                <a:solidFill>
                  <a:srgbClr val="b58900"/>
                </a:solidFill>
                <a:latin typeface="Merriweather"/>
                <a:ea typeface="Merriweather"/>
              </a:rPr>
              <a:t>Dry Run - Alignment 1 (i=0)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2" name="Google Shape;164;p19"/>
          <p:cNvSpPr/>
          <p:nvPr/>
        </p:nvSpPr>
        <p:spPr>
          <a:xfrm>
            <a:off x="571680" y="700200"/>
            <a:ext cx="11048400" cy="27720"/>
          </a:xfrm>
          <a:prstGeom prst="rect">
            <a:avLst/>
          </a:prstGeom>
          <a:solidFill>
            <a:srgbClr val="b589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4040" bIns="14040" anchor="ctr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chemeClr val="dk1"/>
              </a:solidFill>
              <a:latin typeface="Calibri"/>
              <a:ea typeface="Calibri"/>
            </a:endParaRPr>
          </a:p>
        </p:txBody>
      </p:sp>
      <p:graphicFrame>
        <p:nvGraphicFramePr>
          <p:cNvPr id="243" name="Google Shape;165;p19"/>
          <p:cNvGraphicFramePr/>
          <p:nvPr/>
        </p:nvGraphicFramePr>
        <p:xfrm>
          <a:off x="571680" y="1109520"/>
          <a:ext cx="11037960" cy="2180160"/>
        </p:xfrm>
        <a:graphic>
          <a:graphicData uri="http://schemas.openxmlformats.org/drawingml/2006/table">
            <a:tbl>
              <a:tblPr/>
              <a:tblGrid>
                <a:gridCol w="1747080"/>
                <a:gridCol w="822240"/>
                <a:gridCol w="801720"/>
                <a:gridCol w="822240"/>
                <a:gridCol w="760320"/>
                <a:gridCol w="2980440"/>
                <a:gridCol w="1459440"/>
                <a:gridCol w="822240"/>
                <a:gridCol w="822600"/>
              </a:tblGrid>
              <a:tr h="545040">
                <a:tc>
                  <a:txBody>
                    <a:bodyPr lIns="63360" rIns="6336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n-US" sz="1500" spc="-1" strike="noStrike">
                          <a:solidFill>
                            <a:srgbClr val="fdf6e3"/>
                          </a:solidFill>
                          <a:latin typeface="DM Sans"/>
                          <a:ea typeface="DM Sans"/>
                        </a:rPr>
                        <a:t>Idx</a:t>
                      </a:r>
                      <a:endParaRPr b="0" lang="en-US" sz="15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anchor="ctr" marL="63360" marR="63360">
                    <a:lnL w="9360">
                      <a:solidFill>
                        <a:srgbClr val="000000"/>
                      </a:solidFill>
                      <a:prstDash val="solid"/>
                    </a:lnL>
                    <a:lnR w="9360">
                      <a:solidFill>
                        <a:srgbClr val="000000"/>
                      </a:solidFill>
                      <a:prstDash val="solid"/>
                    </a:lnR>
                    <a:lnT w="9360">
                      <a:solidFill>
                        <a:srgbClr val="000000"/>
                      </a:solidFill>
                      <a:prstDash val="solid"/>
                    </a:lnT>
                    <a:lnB w="9360">
                      <a:solidFill>
                        <a:srgbClr val="000000"/>
                      </a:solidFill>
                      <a:prstDash val="solid"/>
                    </a:lnB>
                    <a:solidFill>
                      <a:srgbClr val="073642"/>
                    </a:solidFill>
                  </a:tcPr>
                </a:tc>
                <a:tc>
                  <a:txBody>
                    <a:bodyPr lIns="63360" rIns="6336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n-US" sz="1500" spc="-1" strike="noStrike">
                          <a:solidFill>
                            <a:srgbClr val="fdf6e3"/>
                          </a:solidFill>
                          <a:latin typeface="DM Sans"/>
                          <a:ea typeface="DM Sans"/>
                        </a:rPr>
                        <a:t>0</a:t>
                      </a:r>
                      <a:endParaRPr b="0" lang="en-US" sz="15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anchor="ctr" marL="63360" marR="63360">
                    <a:lnL w="9360">
                      <a:solidFill>
                        <a:srgbClr val="000000"/>
                      </a:solidFill>
                      <a:prstDash val="solid"/>
                    </a:lnL>
                    <a:lnR w="9360">
                      <a:solidFill>
                        <a:srgbClr val="000000"/>
                      </a:solidFill>
                      <a:prstDash val="solid"/>
                    </a:lnR>
                    <a:lnT w="9360">
                      <a:solidFill>
                        <a:srgbClr val="000000"/>
                      </a:solidFill>
                      <a:prstDash val="solid"/>
                    </a:lnT>
                    <a:lnB w="9360">
                      <a:solidFill>
                        <a:srgbClr val="000000"/>
                      </a:solidFill>
                      <a:prstDash val="solid"/>
                    </a:lnB>
                    <a:solidFill>
                      <a:srgbClr val="073642"/>
                    </a:solidFill>
                  </a:tcPr>
                </a:tc>
                <a:tc>
                  <a:txBody>
                    <a:bodyPr lIns="63360" rIns="6336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n-US" sz="1500" spc="-1" strike="noStrike">
                          <a:solidFill>
                            <a:srgbClr val="fdf6e3"/>
                          </a:solidFill>
                          <a:latin typeface="DM Sans"/>
                          <a:ea typeface="DM Sans"/>
                        </a:rPr>
                        <a:t>1</a:t>
                      </a:r>
                      <a:endParaRPr b="0" lang="en-US" sz="15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anchor="ctr" marL="63360" marR="63360">
                    <a:lnL w="9360">
                      <a:solidFill>
                        <a:srgbClr val="000000"/>
                      </a:solidFill>
                      <a:prstDash val="solid"/>
                    </a:lnL>
                    <a:lnR w="9360">
                      <a:solidFill>
                        <a:srgbClr val="000000"/>
                      </a:solidFill>
                      <a:prstDash val="solid"/>
                    </a:lnR>
                    <a:lnT w="9360">
                      <a:solidFill>
                        <a:srgbClr val="000000"/>
                      </a:solidFill>
                      <a:prstDash val="solid"/>
                    </a:lnT>
                    <a:lnB w="9360">
                      <a:solidFill>
                        <a:srgbClr val="000000"/>
                      </a:solidFill>
                      <a:prstDash val="solid"/>
                    </a:lnB>
                    <a:solidFill>
                      <a:srgbClr val="073642"/>
                    </a:solidFill>
                  </a:tcPr>
                </a:tc>
                <a:tc>
                  <a:txBody>
                    <a:bodyPr lIns="63360" rIns="6336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n-US" sz="1500" spc="-1" strike="noStrike">
                          <a:solidFill>
                            <a:srgbClr val="fdf6e3"/>
                          </a:solidFill>
                          <a:latin typeface="DM Sans"/>
                          <a:ea typeface="DM Sans"/>
                        </a:rPr>
                        <a:t>2</a:t>
                      </a:r>
                      <a:endParaRPr b="0" lang="en-US" sz="15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anchor="ctr" marL="63360" marR="63360">
                    <a:lnL w="9360">
                      <a:solidFill>
                        <a:srgbClr val="000000"/>
                      </a:solidFill>
                      <a:prstDash val="solid"/>
                    </a:lnL>
                    <a:lnR w="9360">
                      <a:solidFill>
                        <a:srgbClr val="000000"/>
                      </a:solidFill>
                      <a:prstDash val="solid"/>
                    </a:lnR>
                    <a:lnT w="9360">
                      <a:solidFill>
                        <a:srgbClr val="000000"/>
                      </a:solidFill>
                      <a:prstDash val="solid"/>
                    </a:lnT>
                    <a:lnB w="9360">
                      <a:solidFill>
                        <a:srgbClr val="000000"/>
                      </a:solidFill>
                      <a:prstDash val="solid"/>
                    </a:lnB>
                    <a:solidFill>
                      <a:srgbClr val="073642"/>
                    </a:solidFill>
                  </a:tcPr>
                </a:tc>
                <a:tc>
                  <a:txBody>
                    <a:bodyPr lIns="63360" rIns="6336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n-US" sz="1500" spc="-1" strike="noStrike">
                          <a:solidFill>
                            <a:srgbClr val="fdf6e3"/>
                          </a:solidFill>
                          <a:latin typeface="DM Sans"/>
                          <a:ea typeface="DM Sans"/>
                        </a:rPr>
                        <a:t>3</a:t>
                      </a:r>
                      <a:endParaRPr b="0" lang="en-US" sz="15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anchor="ctr" marL="63360" marR="63360">
                    <a:lnL w="9360">
                      <a:solidFill>
                        <a:srgbClr val="000000"/>
                      </a:solidFill>
                      <a:prstDash val="solid"/>
                    </a:lnL>
                    <a:lnR w="9360">
                      <a:solidFill>
                        <a:srgbClr val="000000"/>
                      </a:solidFill>
                      <a:prstDash val="solid"/>
                    </a:lnR>
                    <a:lnT w="9360">
                      <a:solidFill>
                        <a:srgbClr val="000000"/>
                      </a:solidFill>
                      <a:prstDash val="solid"/>
                    </a:lnT>
                    <a:lnB w="9360">
                      <a:solidFill>
                        <a:srgbClr val="000000"/>
                      </a:solidFill>
                      <a:prstDash val="solid"/>
                    </a:lnB>
                    <a:solidFill>
                      <a:srgbClr val="073642"/>
                    </a:solidFill>
                  </a:tcPr>
                </a:tc>
                <a:tc>
                  <a:txBody>
                    <a:bodyPr lIns="63360" rIns="6336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n-US" sz="1500" spc="-1" strike="noStrike">
                          <a:solidFill>
                            <a:srgbClr val="fdf6e3"/>
                          </a:solidFill>
                          <a:latin typeface="DM Sans"/>
                          <a:ea typeface="DM Sans"/>
                        </a:rPr>
                        <a:t>4</a:t>
                      </a:r>
                      <a:endParaRPr b="0" lang="en-US" sz="15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anchor="ctr" marL="63360" marR="63360">
                    <a:lnL w="9360">
                      <a:solidFill>
                        <a:srgbClr val="000000"/>
                      </a:solidFill>
                      <a:prstDash val="solid"/>
                    </a:lnL>
                    <a:lnR w="9360">
                      <a:solidFill>
                        <a:srgbClr val="000000"/>
                      </a:solidFill>
                      <a:prstDash val="solid"/>
                    </a:lnR>
                    <a:lnT w="9360">
                      <a:solidFill>
                        <a:srgbClr val="000000"/>
                      </a:solidFill>
                      <a:prstDash val="solid"/>
                    </a:lnT>
                    <a:lnB w="9360">
                      <a:solidFill>
                        <a:srgbClr val="000000"/>
                      </a:solidFill>
                      <a:prstDash val="solid"/>
                    </a:lnB>
                    <a:solidFill>
                      <a:srgbClr val="073642"/>
                    </a:solidFill>
                  </a:tcPr>
                </a:tc>
                <a:tc>
                  <a:txBody>
                    <a:bodyPr lIns="63360" rIns="6336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n-US" sz="1500" spc="-1" strike="noStrike">
                          <a:solidFill>
                            <a:srgbClr val="fdf6e3"/>
                          </a:solidFill>
                          <a:latin typeface="DM Sans"/>
                          <a:ea typeface="DM Sans"/>
                        </a:rPr>
                        <a:t>5</a:t>
                      </a:r>
                      <a:endParaRPr b="0" lang="en-US" sz="15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anchor="ctr" marL="63360" marR="63360">
                    <a:lnL w="9360">
                      <a:solidFill>
                        <a:srgbClr val="000000"/>
                      </a:solidFill>
                      <a:prstDash val="solid"/>
                    </a:lnL>
                    <a:lnR w="9360">
                      <a:solidFill>
                        <a:srgbClr val="000000"/>
                      </a:solidFill>
                      <a:prstDash val="solid"/>
                    </a:lnR>
                    <a:lnT w="9360">
                      <a:solidFill>
                        <a:srgbClr val="000000"/>
                      </a:solidFill>
                      <a:prstDash val="solid"/>
                    </a:lnT>
                    <a:lnB w="9360">
                      <a:solidFill>
                        <a:srgbClr val="000000"/>
                      </a:solidFill>
                      <a:prstDash val="solid"/>
                    </a:lnB>
                    <a:solidFill>
                      <a:srgbClr val="073642"/>
                    </a:solidFill>
                  </a:tcPr>
                </a:tc>
                <a:tc>
                  <a:txBody>
                    <a:bodyPr lIns="63360" rIns="6336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n-US" sz="1500" spc="-1" strike="noStrike">
                          <a:solidFill>
                            <a:srgbClr val="fdf6e3"/>
                          </a:solidFill>
                          <a:latin typeface="DM Sans"/>
                          <a:ea typeface="DM Sans"/>
                        </a:rPr>
                        <a:t>6</a:t>
                      </a:r>
                      <a:endParaRPr b="0" lang="en-US" sz="15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anchor="ctr" marL="63360" marR="63360">
                    <a:lnL w="9360">
                      <a:solidFill>
                        <a:srgbClr val="000000"/>
                      </a:solidFill>
                      <a:prstDash val="solid"/>
                    </a:lnL>
                    <a:lnR w="9360">
                      <a:solidFill>
                        <a:srgbClr val="000000"/>
                      </a:solidFill>
                      <a:prstDash val="solid"/>
                    </a:lnR>
                    <a:lnT w="9360">
                      <a:solidFill>
                        <a:srgbClr val="000000"/>
                      </a:solidFill>
                      <a:prstDash val="solid"/>
                    </a:lnT>
                    <a:lnB w="9360">
                      <a:solidFill>
                        <a:srgbClr val="000000"/>
                      </a:solidFill>
                      <a:prstDash val="solid"/>
                    </a:lnB>
                    <a:solidFill>
                      <a:srgbClr val="073642"/>
                    </a:solidFill>
                  </a:tcPr>
                </a:tc>
                <a:tc>
                  <a:txBody>
                    <a:bodyPr lIns="63360" rIns="6336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n-US" sz="1500" spc="-1" strike="noStrike">
                          <a:solidFill>
                            <a:srgbClr val="fdf6e3"/>
                          </a:solidFill>
                          <a:latin typeface="DM Sans"/>
                          <a:ea typeface="DM Sans"/>
                        </a:rPr>
                        <a:t>...</a:t>
                      </a:r>
                      <a:endParaRPr b="0" lang="en-US" sz="15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anchor="ctr" marL="63360" marR="63360">
                    <a:lnL w="9360">
                      <a:solidFill>
                        <a:srgbClr val="000000"/>
                      </a:solidFill>
                      <a:prstDash val="solid"/>
                    </a:lnL>
                    <a:lnR w="9360">
                      <a:solidFill>
                        <a:srgbClr val="000000"/>
                      </a:solidFill>
                      <a:prstDash val="solid"/>
                    </a:lnR>
                    <a:lnT w="9360">
                      <a:solidFill>
                        <a:srgbClr val="000000"/>
                      </a:solidFill>
                      <a:prstDash val="solid"/>
                    </a:lnT>
                    <a:lnB w="9360">
                      <a:solidFill>
                        <a:srgbClr val="000000"/>
                      </a:solidFill>
                      <a:prstDash val="solid"/>
                    </a:lnB>
                    <a:solidFill>
                      <a:srgbClr val="073642"/>
                    </a:solidFill>
                  </a:tcPr>
                </a:tc>
              </a:tr>
              <a:tr h="545040">
                <a:tc>
                  <a:txBody>
                    <a:bodyPr lIns="63360" rIns="6336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500" spc="-1" strike="noStrike">
                          <a:solidFill>
                            <a:srgbClr val="073642"/>
                          </a:solidFill>
                          <a:latin typeface="DM Sans"/>
                          <a:ea typeface="DM Sans"/>
                        </a:rPr>
                        <a:t>T</a:t>
                      </a:r>
                      <a:endParaRPr b="0" lang="en-US" sz="15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63360" marR="63360">
                    <a:lnL w="9360">
                      <a:solidFill>
                        <a:srgbClr val="000000"/>
                      </a:solidFill>
                      <a:prstDash val="solid"/>
                    </a:lnL>
                    <a:lnR w="9360">
                      <a:solidFill>
                        <a:srgbClr val="000000"/>
                      </a:solidFill>
                      <a:prstDash val="solid"/>
                    </a:lnR>
                    <a:lnT w="9360">
                      <a:solidFill>
                        <a:srgbClr val="000000"/>
                      </a:solidFill>
                      <a:prstDash val="solid"/>
                    </a:lnT>
                    <a:lnB w="9360">
                      <a:solidFill>
                        <a:srgbClr val="000000"/>
                      </a:solidFill>
                      <a:prstDash val="solid"/>
                    </a:lnB>
                    <a:solidFill>
                      <a:srgbClr val="cfd7e7"/>
                    </a:solidFill>
                  </a:tcPr>
                </a:tc>
                <a:tc>
                  <a:txBody>
                    <a:bodyPr lIns="63360" rIns="6336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500" spc="-1" strike="noStrike">
                          <a:solidFill>
                            <a:srgbClr val="073642"/>
                          </a:solidFill>
                          <a:latin typeface="DM Sans"/>
                          <a:ea typeface="DM Sans"/>
                        </a:rPr>
                        <a:t>A</a:t>
                      </a:r>
                      <a:endParaRPr b="0" lang="en-US" sz="15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63360" marR="63360">
                    <a:lnL w="9360">
                      <a:solidFill>
                        <a:srgbClr val="000000"/>
                      </a:solidFill>
                      <a:prstDash val="solid"/>
                    </a:lnL>
                    <a:lnR w="9360">
                      <a:solidFill>
                        <a:srgbClr val="000000"/>
                      </a:solidFill>
                      <a:prstDash val="solid"/>
                    </a:lnR>
                    <a:lnT w="9360">
                      <a:solidFill>
                        <a:srgbClr val="000000"/>
                      </a:solidFill>
                      <a:prstDash val="solid"/>
                    </a:lnT>
                    <a:lnB w="9360">
                      <a:solidFill>
                        <a:srgbClr val="000000"/>
                      </a:solidFill>
                      <a:prstDash val="solid"/>
                    </a:lnB>
                    <a:solidFill>
                      <a:srgbClr val="cfd7e7"/>
                    </a:solidFill>
                  </a:tcPr>
                </a:tc>
                <a:tc>
                  <a:txBody>
                    <a:bodyPr lIns="63360" rIns="6336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500" spc="-1" strike="noStrike">
                          <a:solidFill>
                            <a:srgbClr val="073642"/>
                          </a:solidFill>
                          <a:latin typeface="DM Sans"/>
                          <a:ea typeface="DM Sans"/>
                        </a:rPr>
                        <a:t>C</a:t>
                      </a:r>
                      <a:endParaRPr b="0" lang="en-US" sz="15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63360" marR="63360">
                    <a:lnL w="9360">
                      <a:solidFill>
                        <a:srgbClr val="000000"/>
                      </a:solidFill>
                      <a:prstDash val="solid"/>
                    </a:lnL>
                    <a:lnR w="9360">
                      <a:solidFill>
                        <a:srgbClr val="000000"/>
                      </a:solidFill>
                      <a:prstDash val="solid"/>
                    </a:lnR>
                    <a:lnT w="9360">
                      <a:solidFill>
                        <a:srgbClr val="000000"/>
                      </a:solidFill>
                      <a:prstDash val="solid"/>
                    </a:lnT>
                    <a:lnB w="9360">
                      <a:solidFill>
                        <a:srgbClr val="000000"/>
                      </a:solidFill>
                      <a:prstDash val="solid"/>
                    </a:lnB>
                    <a:solidFill>
                      <a:srgbClr val="cfd7e7"/>
                    </a:solidFill>
                  </a:tcPr>
                </a:tc>
                <a:tc>
                  <a:txBody>
                    <a:bodyPr lIns="63360" rIns="6336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500" spc="-1" strike="noStrike">
                          <a:solidFill>
                            <a:srgbClr val="073642"/>
                          </a:solidFill>
                          <a:latin typeface="DM Sans"/>
                          <a:ea typeface="DM Sans"/>
                        </a:rPr>
                        <a:t>G</a:t>
                      </a:r>
                      <a:endParaRPr b="0" lang="en-US" sz="15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63360" marR="63360">
                    <a:lnL w="9360">
                      <a:solidFill>
                        <a:srgbClr val="000000"/>
                      </a:solidFill>
                      <a:prstDash val="solid"/>
                    </a:lnL>
                    <a:lnR w="9360">
                      <a:solidFill>
                        <a:srgbClr val="000000"/>
                      </a:solidFill>
                      <a:prstDash val="solid"/>
                    </a:lnR>
                    <a:lnT w="9360">
                      <a:solidFill>
                        <a:srgbClr val="000000"/>
                      </a:solidFill>
                      <a:prstDash val="solid"/>
                    </a:lnT>
                    <a:lnB w="9360">
                      <a:solidFill>
                        <a:srgbClr val="000000"/>
                      </a:solidFill>
                      <a:prstDash val="solid"/>
                    </a:lnB>
                    <a:solidFill>
                      <a:srgbClr val="cfd7e7"/>
                    </a:solidFill>
                  </a:tcPr>
                </a:tc>
                <a:tc>
                  <a:txBody>
                    <a:bodyPr lIns="63360" rIns="6336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500" spc="-1" strike="noStrike">
                          <a:solidFill>
                            <a:srgbClr val="073642"/>
                          </a:solidFill>
                          <a:latin typeface="DM Sans"/>
                          <a:ea typeface="DM Sans"/>
                        </a:rPr>
                        <a:t>T</a:t>
                      </a:r>
                      <a:endParaRPr b="0" lang="en-US" sz="15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63360" marR="63360">
                    <a:lnL w="9360">
                      <a:solidFill>
                        <a:srgbClr val="000000"/>
                      </a:solidFill>
                      <a:prstDash val="solid"/>
                    </a:lnL>
                    <a:lnR w="9360">
                      <a:solidFill>
                        <a:srgbClr val="000000"/>
                      </a:solidFill>
                      <a:prstDash val="solid"/>
                    </a:lnR>
                    <a:lnT w="9360">
                      <a:solidFill>
                        <a:srgbClr val="000000"/>
                      </a:solidFill>
                      <a:prstDash val="solid"/>
                    </a:lnT>
                    <a:lnB w="9360">
                      <a:solidFill>
                        <a:srgbClr val="000000"/>
                      </a:solidFill>
                      <a:prstDash val="solid"/>
                    </a:lnB>
                    <a:solidFill>
                      <a:srgbClr val="cfd7e7"/>
                    </a:solidFill>
                  </a:tcPr>
                </a:tc>
                <a:tc>
                  <a:txBody>
                    <a:bodyPr lIns="63360" rIns="6336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500" spc="-1" strike="noStrike">
                          <a:solidFill>
                            <a:srgbClr val="073642"/>
                          </a:solidFill>
                          <a:latin typeface="DM Sans"/>
                          <a:ea typeface="DM Sans"/>
                        </a:rPr>
                        <a:t>A</a:t>
                      </a:r>
                      <a:endParaRPr b="0" lang="en-US" sz="15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63360" marR="63360">
                    <a:lnL w="9360">
                      <a:solidFill>
                        <a:srgbClr val="000000"/>
                      </a:solidFill>
                      <a:prstDash val="solid"/>
                    </a:lnL>
                    <a:lnR w="9360">
                      <a:solidFill>
                        <a:srgbClr val="000000"/>
                      </a:solidFill>
                      <a:prstDash val="solid"/>
                    </a:lnR>
                    <a:lnT w="9360">
                      <a:solidFill>
                        <a:srgbClr val="000000"/>
                      </a:solidFill>
                      <a:prstDash val="solid"/>
                    </a:lnT>
                    <a:lnB w="9360">
                      <a:solidFill>
                        <a:srgbClr val="000000"/>
                      </a:solidFill>
                      <a:prstDash val="solid"/>
                    </a:lnB>
                    <a:solidFill>
                      <a:srgbClr val="cfd7e7"/>
                    </a:solidFill>
                  </a:tcPr>
                </a:tc>
                <a:tc>
                  <a:txBody>
                    <a:bodyPr lIns="63360" rIns="6336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500" spc="-1" strike="noStrike">
                          <a:solidFill>
                            <a:srgbClr val="073642"/>
                          </a:solidFill>
                          <a:latin typeface="DM Sans"/>
                          <a:ea typeface="DM Sans"/>
                        </a:rPr>
                        <a:t>C</a:t>
                      </a:r>
                      <a:endParaRPr b="0" lang="en-US" sz="15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63360" marR="63360">
                    <a:lnL w="9360">
                      <a:solidFill>
                        <a:srgbClr val="000000"/>
                      </a:solidFill>
                      <a:prstDash val="solid"/>
                    </a:lnL>
                    <a:lnR w="9360">
                      <a:solidFill>
                        <a:srgbClr val="000000"/>
                      </a:solidFill>
                      <a:prstDash val="solid"/>
                    </a:lnR>
                    <a:lnT w="9360">
                      <a:solidFill>
                        <a:srgbClr val="000000"/>
                      </a:solidFill>
                      <a:prstDash val="solid"/>
                    </a:lnT>
                    <a:lnB w="9360">
                      <a:solidFill>
                        <a:srgbClr val="000000"/>
                      </a:solidFill>
                      <a:prstDash val="solid"/>
                    </a:lnB>
                    <a:solidFill>
                      <a:srgbClr val="cfd7e7"/>
                    </a:solidFill>
                  </a:tcPr>
                </a:tc>
                <a:tc>
                  <a:txBody>
                    <a:bodyPr lIns="63360" rIns="6336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500" spc="-1" strike="noStrike">
                          <a:solidFill>
                            <a:srgbClr val="073642"/>
                          </a:solidFill>
                          <a:latin typeface="DM Sans"/>
                          <a:ea typeface="DM Sans"/>
                        </a:rPr>
                        <a:t>G</a:t>
                      </a:r>
                      <a:endParaRPr b="0" lang="en-US" sz="15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63360" marR="63360">
                    <a:lnL w="9360">
                      <a:solidFill>
                        <a:srgbClr val="000000"/>
                      </a:solidFill>
                      <a:prstDash val="solid"/>
                    </a:lnL>
                    <a:lnR w="9360">
                      <a:solidFill>
                        <a:srgbClr val="000000"/>
                      </a:solidFill>
                      <a:prstDash val="solid"/>
                    </a:lnR>
                    <a:lnT w="9360">
                      <a:solidFill>
                        <a:srgbClr val="000000"/>
                      </a:solidFill>
                      <a:prstDash val="solid"/>
                    </a:lnT>
                    <a:lnB w="9360">
                      <a:solidFill>
                        <a:srgbClr val="000000"/>
                      </a:solidFill>
                      <a:prstDash val="solid"/>
                    </a:lnB>
                    <a:solidFill>
                      <a:srgbClr val="cfd7e7"/>
                    </a:solidFill>
                  </a:tcPr>
                </a:tc>
                <a:tc>
                  <a:txBody>
                    <a:bodyPr lIns="63360" rIns="6336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500" spc="-1" strike="noStrike">
                          <a:solidFill>
                            <a:srgbClr val="073642"/>
                          </a:solidFill>
                          <a:latin typeface="DM Sans"/>
                          <a:ea typeface="DM Sans"/>
                        </a:rPr>
                        <a:t>...</a:t>
                      </a:r>
                      <a:endParaRPr b="0" lang="en-US" sz="15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63360" marR="63360">
                    <a:lnL w="9360">
                      <a:solidFill>
                        <a:srgbClr val="000000"/>
                      </a:solidFill>
                      <a:prstDash val="solid"/>
                    </a:lnL>
                    <a:lnR w="9360">
                      <a:solidFill>
                        <a:srgbClr val="000000"/>
                      </a:solidFill>
                      <a:prstDash val="solid"/>
                    </a:lnR>
                    <a:lnT w="9360">
                      <a:solidFill>
                        <a:srgbClr val="000000"/>
                      </a:solidFill>
                      <a:prstDash val="solid"/>
                    </a:lnT>
                    <a:lnB w="9360">
                      <a:solidFill>
                        <a:srgbClr val="000000"/>
                      </a:solidFill>
                      <a:prstDash val="solid"/>
                    </a:lnB>
                    <a:solidFill>
                      <a:srgbClr val="cfd7e7"/>
                    </a:solidFill>
                  </a:tcPr>
                </a:tc>
              </a:tr>
              <a:tr h="545040">
                <a:tc>
                  <a:txBody>
                    <a:bodyPr lIns="63360" rIns="6336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500" spc="-1" strike="noStrike">
                          <a:solidFill>
                            <a:srgbClr val="073642"/>
                          </a:solidFill>
                          <a:latin typeface="DM Sans"/>
                          <a:ea typeface="DM Sans"/>
                        </a:rPr>
                        <a:t>P</a:t>
                      </a:r>
                      <a:endParaRPr b="0" lang="en-US" sz="15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63360" marR="63360">
                    <a:lnL w="9360">
                      <a:solidFill>
                        <a:srgbClr val="000000"/>
                      </a:solidFill>
                      <a:prstDash val="solid"/>
                    </a:lnL>
                    <a:lnR w="9360">
                      <a:solidFill>
                        <a:srgbClr val="000000"/>
                      </a:solidFill>
                      <a:prstDash val="solid"/>
                    </a:lnR>
                    <a:lnT w="9360">
                      <a:solidFill>
                        <a:srgbClr val="000000"/>
                      </a:solidFill>
                      <a:prstDash val="solid"/>
                    </a:lnT>
                    <a:lnB w="9360">
                      <a:solidFill>
                        <a:srgbClr val="000000"/>
                      </a:solidFill>
                      <a:prstDash val="solid"/>
                    </a:lnB>
                    <a:solidFill>
                      <a:srgbClr val="e8ecf4"/>
                    </a:solidFill>
                  </a:tcPr>
                </a:tc>
                <a:tc>
                  <a:txBody>
                    <a:bodyPr lIns="63360" rIns="6336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500" spc="-1" strike="noStrike">
                          <a:solidFill>
                            <a:srgbClr val="073642"/>
                          </a:solidFill>
                          <a:latin typeface="DM Sans"/>
                          <a:ea typeface="DM Sans"/>
                        </a:rPr>
                        <a:t>G</a:t>
                      </a:r>
                      <a:endParaRPr b="0" lang="en-US" sz="15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63360" marR="63360">
                    <a:lnL w="9360">
                      <a:solidFill>
                        <a:srgbClr val="000000"/>
                      </a:solidFill>
                      <a:prstDash val="solid"/>
                    </a:lnL>
                    <a:lnR w="9360">
                      <a:solidFill>
                        <a:srgbClr val="000000"/>
                      </a:solidFill>
                      <a:prstDash val="solid"/>
                    </a:lnR>
                    <a:lnT w="9360">
                      <a:solidFill>
                        <a:srgbClr val="000000"/>
                      </a:solidFill>
                      <a:prstDash val="solid"/>
                    </a:lnT>
                    <a:lnB w="9360">
                      <a:solidFill>
                        <a:srgbClr val="000000"/>
                      </a:solidFill>
                      <a:prstDash val="solid"/>
                    </a:lnB>
                    <a:solidFill>
                      <a:srgbClr val="e8ecf4"/>
                    </a:solidFill>
                  </a:tcPr>
                </a:tc>
                <a:tc>
                  <a:txBody>
                    <a:bodyPr lIns="63360" rIns="6336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500" spc="-1" strike="noStrike">
                          <a:solidFill>
                            <a:srgbClr val="073642"/>
                          </a:solidFill>
                          <a:latin typeface="DM Sans"/>
                          <a:ea typeface="DM Sans"/>
                        </a:rPr>
                        <a:t>A</a:t>
                      </a:r>
                      <a:endParaRPr b="0" lang="en-US" sz="15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63360" marR="63360">
                    <a:lnL w="9360">
                      <a:solidFill>
                        <a:srgbClr val="000000"/>
                      </a:solidFill>
                      <a:prstDash val="solid"/>
                    </a:lnL>
                    <a:lnR w="9360">
                      <a:solidFill>
                        <a:srgbClr val="000000"/>
                      </a:solidFill>
                      <a:prstDash val="solid"/>
                    </a:lnR>
                    <a:lnT w="9360">
                      <a:solidFill>
                        <a:srgbClr val="000000"/>
                      </a:solidFill>
                      <a:prstDash val="solid"/>
                    </a:lnT>
                    <a:lnB w="9360">
                      <a:solidFill>
                        <a:srgbClr val="000000"/>
                      </a:solidFill>
                      <a:prstDash val="solid"/>
                    </a:lnB>
                    <a:solidFill>
                      <a:srgbClr val="e8ecf4"/>
                    </a:solidFill>
                  </a:tcPr>
                </a:tc>
                <a:tc>
                  <a:txBody>
                    <a:bodyPr lIns="63360" rIns="6336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500" spc="-1" strike="noStrike">
                          <a:solidFill>
                            <a:srgbClr val="073642"/>
                          </a:solidFill>
                          <a:latin typeface="DM Sans"/>
                          <a:ea typeface="DM Sans"/>
                        </a:rPr>
                        <a:t>A</a:t>
                      </a:r>
                      <a:endParaRPr b="0" lang="en-US" sz="15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63360" marR="63360">
                    <a:lnL w="9360">
                      <a:solidFill>
                        <a:srgbClr val="000000"/>
                      </a:solidFill>
                      <a:prstDash val="solid"/>
                    </a:lnL>
                    <a:lnR w="9360">
                      <a:solidFill>
                        <a:srgbClr val="000000"/>
                      </a:solidFill>
                      <a:prstDash val="solid"/>
                    </a:lnR>
                    <a:lnT w="9360">
                      <a:solidFill>
                        <a:srgbClr val="000000"/>
                      </a:solidFill>
                      <a:prstDash val="solid"/>
                    </a:lnT>
                    <a:lnB w="9360">
                      <a:solidFill>
                        <a:srgbClr val="000000"/>
                      </a:solidFill>
                      <a:prstDash val="solid"/>
                    </a:lnB>
                    <a:solidFill>
                      <a:srgbClr val="e8ecf4"/>
                    </a:solidFill>
                  </a:tcPr>
                </a:tc>
                <a:tc>
                  <a:txBody>
                    <a:bodyPr lIns="63360" rIns="6336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500" spc="-1" strike="noStrike">
                          <a:solidFill>
                            <a:srgbClr val="073642"/>
                          </a:solidFill>
                          <a:latin typeface="DM Sans"/>
                          <a:ea typeface="DM Sans"/>
                        </a:rPr>
                        <a:t>T</a:t>
                      </a:r>
                      <a:endParaRPr b="0" lang="en-US" sz="15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63360" marR="63360">
                    <a:lnL w="9360">
                      <a:solidFill>
                        <a:srgbClr val="000000"/>
                      </a:solidFill>
                      <a:prstDash val="solid"/>
                    </a:lnL>
                    <a:lnR w="9360">
                      <a:solidFill>
                        <a:srgbClr val="000000"/>
                      </a:solidFill>
                      <a:prstDash val="solid"/>
                    </a:lnR>
                    <a:lnT w="9360">
                      <a:solidFill>
                        <a:srgbClr val="000000"/>
                      </a:solidFill>
                      <a:prstDash val="solid"/>
                    </a:lnT>
                    <a:lnB w="9360">
                      <a:solidFill>
                        <a:srgbClr val="000000"/>
                      </a:solidFill>
                      <a:prstDash val="solid"/>
                    </a:lnB>
                    <a:solidFill>
                      <a:srgbClr val="e8ecf4"/>
                    </a:solidFill>
                  </a:tcPr>
                </a:tc>
                <a:tc>
                  <a:txBody>
                    <a:bodyPr lIns="63360" rIns="6336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n-US" sz="1500" spc="-1" strike="noStrike">
                          <a:solidFill>
                            <a:srgbClr val="ffffff"/>
                          </a:solidFill>
                          <a:latin typeface="DM Sans"/>
                          <a:ea typeface="DM Sans"/>
                        </a:rPr>
                        <a:t>T</a:t>
                      </a:r>
                      <a:endParaRPr b="0" lang="en-US" sz="15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anchor="ctr" marL="63360" marR="63360">
                    <a:lnL w="9360">
                      <a:solidFill>
                        <a:srgbClr val="000000"/>
                      </a:solidFill>
                      <a:prstDash val="solid"/>
                    </a:lnL>
                    <a:lnR w="9360">
                      <a:solidFill>
                        <a:srgbClr val="000000"/>
                      </a:solidFill>
                      <a:prstDash val="solid"/>
                    </a:lnR>
                    <a:lnT w="9360">
                      <a:solidFill>
                        <a:srgbClr val="000000"/>
                      </a:solidFill>
                      <a:prstDash val="solid"/>
                    </a:lnT>
                    <a:lnB w="9360">
                      <a:solidFill>
                        <a:srgbClr val="000000"/>
                      </a:solidFill>
                      <a:prstDash val="solid"/>
                    </a:lnB>
                    <a:solidFill>
                      <a:srgbClr val="dc322f"/>
                    </a:solidFill>
                  </a:tcPr>
                </a:tc>
                <a:tc>
                  <a:txBody>
                    <a:bodyPr lIns="63360" rIns="6336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n-US" sz="1500" spc="-1" strike="noStrike">
                          <a:solidFill>
                            <a:srgbClr val="ffffff"/>
                          </a:solidFill>
                          <a:latin typeface="DM Sans"/>
                          <a:ea typeface="DM Sans"/>
                        </a:rPr>
                        <a:t>C</a:t>
                      </a:r>
                      <a:endParaRPr b="0" lang="en-US" sz="15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anchor="ctr" marL="63360" marR="63360">
                    <a:lnL w="9360">
                      <a:solidFill>
                        <a:srgbClr val="000000"/>
                      </a:solidFill>
                      <a:prstDash val="solid"/>
                    </a:lnL>
                    <a:lnR w="9360">
                      <a:solidFill>
                        <a:srgbClr val="000000"/>
                      </a:solidFill>
                      <a:prstDash val="solid"/>
                    </a:lnR>
                    <a:lnT w="9360">
                      <a:solidFill>
                        <a:srgbClr val="000000"/>
                      </a:solidFill>
                      <a:prstDash val="solid"/>
                    </a:lnT>
                    <a:lnB w="9360">
                      <a:solidFill>
                        <a:srgbClr val="000000"/>
                      </a:solidFill>
                      <a:prstDash val="solid"/>
                    </a:lnB>
                    <a:solidFill>
                      <a:srgbClr val="859900"/>
                    </a:solidFill>
                  </a:tcPr>
                </a:tc>
                <a:tc>
                  <a:txBody>
                    <a:bodyPr lIns="63360" rIns="6336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500" spc="-1" strike="noStrike">
                          <a:solidFill>
                            <a:srgbClr val="073642"/>
                          </a:solidFill>
                          <a:latin typeface="DM Sans"/>
                          <a:ea typeface="DM Sans"/>
                        </a:rPr>
                        <a:t>-</a:t>
                      </a:r>
                      <a:endParaRPr b="0" lang="en-US" sz="15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63360" marR="63360">
                    <a:lnL w="9360">
                      <a:solidFill>
                        <a:srgbClr val="000000"/>
                      </a:solidFill>
                      <a:prstDash val="solid"/>
                    </a:lnL>
                    <a:lnR w="9360">
                      <a:solidFill>
                        <a:srgbClr val="000000"/>
                      </a:solidFill>
                      <a:prstDash val="solid"/>
                    </a:lnR>
                    <a:lnT w="9360">
                      <a:solidFill>
                        <a:srgbClr val="000000"/>
                      </a:solidFill>
                      <a:prstDash val="solid"/>
                    </a:lnT>
                    <a:lnB w="9360">
                      <a:solidFill>
                        <a:srgbClr val="000000"/>
                      </a:solidFill>
                      <a:prstDash val="solid"/>
                    </a:lnB>
                    <a:solidFill>
                      <a:srgbClr val="e8ecf4"/>
                    </a:solidFill>
                  </a:tcPr>
                </a:tc>
                <a:tc>
                  <a:txBody>
                    <a:bodyPr lIns="63360" rIns="6336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500" spc="-1" strike="noStrike">
                          <a:solidFill>
                            <a:srgbClr val="073642"/>
                          </a:solidFill>
                          <a:latin typeface="DM Sans"/>
                          <a:ea typeface="DM Sans"/>
                        </a:rPr>
                        <a:t>...</a:t>
                      </a:r>
                      <a:endParaRPr b="0" lang="en-US" sz="15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63360" marR="63360">
                    <a:lnL w="9360">
                      <a:solidFill>
                        <a:srgbClr val="000000"/>
                      </a:solidFill>
                      <a:prstDash val="solid"/>
                    </a:lnL>
                    <a:lnR w="9360">
                      <a:solidFill>
                        <a:srgbClr val="000000"/>
                      </a:solidFill>
                      <a:prstDash val="solid"/>
                    </a:lnR>
                    <a:lnT w="9360">
                      <a:solidFill>
                        <a:srgbClr val="000000"/>
                      </a:solidFill>
                      <a:prstDash val="solid"/>
                    </a:lnT>
                    <a:lnB w="9360">
                      <a:solidFill>
                        <a:srgbClr val="000000"/>
                      </a:solidFill>
                      <a:prstDash val="solid"/>
                    </a:lnB>
                    <a:solidFill>
                      <a:srgbClr val="e8ecf4"/>
                    </a:solidFill>
                  </a:tcPr>
                </a:tc>
              </a:tr>
              <a:tr h="545040">
                <a:tc>
                  <a:txBody>
                    <a:bodyPr lIns="63360" rIns="6336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500" spc="-1" strike="noStrike">
                          <a:solidFill>
                            <a:srgbClr val="073642"/>
                          </a:solidFill>
                          <a:latin typeface="DM Sans"/>
                          <a:ea typeface="DM Sans"/>
                        </a:rPr>
                        <a:t>Status</a:t>
                      </a:r>
                      <a:endParaRPr b="0" lang="en-US" sz="15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63360" marR="63360">
                    <a:lnL w="9360">
                      <a:solidFill>
                        <a:srgbClr val="000000"/>
                      </a:solidFill>
                      <a:prstDash val="solid"/>
                    </a:lnL>
                    <a:lnR w="9360">
                      <a:solidFill>
                        <a:srgbClr val="000000"/>
                      </a:solidFill>
                      <a:prstDash val="solid"/>
                    </a:lnR>
                    <a:lnT w="9360">
                      <a:solidFill>
                        <a:srgbClr val="000000"/>
                      </a:solidFill>
                      <a:prstDash val="solid"/>
                    </a:lnT>
                    <a:lnB w="9360">
                      <a:solidFill>
                        <a:srgbClr val="000000"/>
                      </a:solidFill>
                      <a:prstDash val="solid"/>
                    </a:lnB>
                    <a:solidFill>
                      <a:srgbClr val="cfd7e7"/>
                    </a:solidFill>
                  </a:tcPr>
                </a:tc>
                <a:tc>
                  <a:txBody>
                    <a:bodyPr lIns="63360" rIns="63360" anchor="ctr">
                      <a:noAutofit/>
                    </a:bodyPr>
                    <a:p>
                      <a:endParaRPr b="0" lang="en-US" sz="1800" spc="-1" strike="noStrike">
                        <a:solidFill>
                          <a:schemeClr val="dk1"/>
                        </a:solidFill>
                        <a:latin typeface="Calibri"/>
                        <a:ea typeface="Calibri"/>
                      </a:endParaRPr>
                    </a:p>
                  </a:txBody>
                  <a:tcPr anchor="ctr" marL="63360" marR="63360">
                    <a:lnL w="9360">
                      <a:solidFill>
                        <a:srgbClr val="000000"/>
                      </a:solidFill>
                      <a:prstDash val="solid"/>
                    </a:lnL>
                    <a:lnR w="9360">
                      <a:solidFill>
                        <a:srgbClr val="000000"/>
                      </a:solidFill>
                      <a:prstDash val="solid"/>
                    </a:lnR>
                    <a:lnT w="9360">
                      <a:solidFill>
                        <a:srgbClr val="000000"/>
                      </a:solidFill>
                      <a:prstDash val="solid"/>
                    </a:lnT>
                    <a:lnB w="9360">
                      <a:solidFill>
                        <a:srgbClr val="000000"/>
                      </a:solidFill>
                      <a:prstDash val="solid"/>
                    </a:lnB>
                    <a:solidFill>
                      <a:srgbClr val="cfd7e7"/>
                    </a:solidFill>
                  </a:tcPr>
                </a:tc>
                <a:tc>
                  <a:txBody>
                    <a:bodyPr lIns="63360" rIns="63360" anchor="ctr">
                      <a:noAutofit/>
                    </a:bodyPr>
                    <a:p>
                      <a:endParaRPr b="0" lang="en-US" sz="1800" spc="-1" strike="noStrike">
                        <a:solidFill>
                          <a:schemeClr val="dk1"/>
                        </a:solidFill>
                        <a:latin typeface="Calibri"/>
                        <a:ea typeface="Calibri"/>
                      </a:endParaRPr>
                    </a:p>
                  </a:txBody>
                  <a:tcPr anchor="ctr" marL="63360" marR="63360">
                    <a:lnL w="9360">
                      <a:solidFill>
                        <a:srgbClr val="000000"/>
                      </a:solidFill>
                      <a:prstDash val="solid"/>
                    </a:lnL>
                    <a:lnR w="9360">
                      <a:solidFill>
                        <a:srgbClr val="000000"/>
                      </a:solidFill>
                      <a:prstDash val="solid"/>
                    </a:lnR>
                    <a:lnT w="9360">
                      <a:solidFill>
                        <a:srgbClr val="000000"/>
                      </a:solidFill>
                      <a:prstDash val="solid"/>
                    </a:lnT>
                    <a:lnB w="9360">
                      <a:solidFill>
                        <a:srgbClr val="000000"/>
                      </a:solidFill>
                      <a:prstDash val="solid"/>
                    </a:lnB>
                    <a:solidFill>
                      <a:srgbClr val="cfd7e7"/>
                    </a:solidFill>
                  </a:tcPr>
                </a:tc>
                <a:tc>
                  <a:txBody>
                    <a:bodyPr lIns="63360" rIns="63360" anchor="ctr">
                      <a:noAutofit/>
                    </a:bodyPr>
                    <a:p>
                      <a:endParaRPr b="0" lang="en-US" sz="1800" spc="-1" strike="noStrike">
                        <a:solidFill>
                          <a:schemeClr val="dk1"/>
                        </a:solidFill>
                        <a:latin typeface="Calibri"/>
                        <a:ea typeface="Calibri"/>
                      </a:endParaRPr>
                    </a:p>
                  </a:txBody>
                  <a:tcPr anchor="ctr" marL="63360" marR="63360">
                    <a:lnL w="9360">
                      <a:solidFill>
                        <a:srgbClr val="000000"/>
                      </a:solidFill>
                      <a:prstDash val="solid"/>
                    </a:lnL>
                    <a:lnR w="9360">
                      <a:solidFill>
                        <a:srgbClr val="000000"/>
                      </a:solidFill>
                      <a:prstDash val="solid"/>
                    </a:lnR>
                    <a:lnT w="9360">
                      <a:solidFill>
                        <a:srgbClr val="000000"/>
                      </a:solidFill>
                      <a:prstDash val="solid"/>
                    </a:lnT>
                    <a:lnB w="9360">
                      <a:solidFill>
                        <a:srgbClr val="000000"/>
                      </a:solidFill>
                      <a:prstDash val="solid"/>
                    </a:lnB>
                    <a:solidFill>
                      <a:srgbClr val="cfd7e7"/>
                    </a:solidFill>
                  </a:tcPr>
                </a:tc>
                <a:tc>
                  <a:txBody>
                    <a:bodyPr lIns="63360" rIns="63360" anchor="ctr">
                      <a:noAutofit/>
                    </a:bodyPr>
                    <a:p>
                      <a:endParaRPr b="0" lang="en-US" sz="1800" spc="-1" strike="noStrike">
                        <a:solidFill>
                          <a:schemeClr val="dk1"/>
                        </a:solidFill>
                        <a:latin typeface="Calibri"/>
                        <a:ea typeface="Calibri"/>
                      </a:endParaRPr>
                    </a:p>
                  </a:txBody>
                  <a:tcPr anchor="ctr" marL="63360" marR="63360">
                    <a:lnL w="9360">
                      <a:solidFill>
                        <a:srgbClr val="000000"/>
                      </a:solidFill>
                      <a:prstDash val="solid"/>
                    </a:lnL>
                    <a:lnR w="9360">
                      <a:solidFill>
                        <a:srgbClr val="000000"/>
                      </a:solidFill>
                      <a:prstDash val="solid"/>
                    </a:lnR>
                    <a:lnT w="9360">
                      <a:solidFill>
                        <a:srgbClr val="000000"/>
                      </a:solidFill>
                      <a:prstDash val="solid"/>
                    </a:lnT>
                    <a:lnB w="9360">
                      <a:solidFill>
                        <a:srgbClr val="000000"/>
                      </a:solidFill>
                      <a:prstDash val="solid"/>
                    </a:lnB>
                    <a:solidFill>
                      <a:srgbClr val="cfd7e7"/>
                    </a:solidFill>
                  </a:tcPr>
                </a:tc>
                <a:tc>
                  <a:txBody>
                    <a:bodyPr lIns="63360" rIns="6336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200" spc="-1" strike="noStrike">
                          <a:solidFill>
                            <a:srgbClr val="dc322f"/>
                          </a:solidFill>
                          <a:latin typeface="DM Sans"/>
                          <a:ea typeface="DM Sans"/>
                        </a:rPr>
                        <a:t>Mismatch T vs A</a:t>
                      </a:r>
                      <a:endParaRPr b="0" lang="en-US" sz="12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63360" marR="63360">
                    <a:lnL w="9360">
                      <a:solidFill>
                        <a:srgbClr val="000000"/>
                      </a:solidFill>
                      <a:prstDash val="solid"/>
                    </a:lnL>
                    <a:lnR w="9360">
                      <a:solidFill>
                        <a:srgbClr val="000000"/>
                      </a:solidFill>
                      <a:prstDash val="solid"/>
                    </a:lnR>
                    <a:lnT w="9360">
                      <a:solidFill>
                        <a:srgbClr val="000000"/>
                      </a:solidFill>
                      <a:prstDash val="solid"/>
                    </a:lnT>
                    <a:lnB w="9360">
                      <a:solidFill>
                        <a:srgbClr val="000000"/>
                      </a:solidFill>
                      <a:prstDash val="solid"/>
                    </a:lnB>
                    <a:solidFill>
                      <a:srgbClr val="cfd7e7"/>
                    </a:solidFill>
                  </a:tcPr>
                </a:tc>
                <a:tc>
                  <a:txBody>
                    <a:bodyPr lIns="63360" rIns="6336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200" spc="-1" strike="noStrike">
                          <a:solidFill>
                            <a:srgbClr val="859900"/>
                          </a:solidFill>
                          <a:latin typeface="DM Sans"/>
                          <a:ea typeface="DM Sans"/>
                        </a:rPr>
                        <a:t>Match</a:t>
                      </a:r>
                      <a:endParaRPr b="0" lang="en-US" sz="12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63360" marR="63360">
                    <a:lnL w="9360">
                      <a:solidFill>
                        <a:srgbClr val="000000"/>
                      </a:solidFill>
                      <a:prstDash val="solid"/>
                    </a:lnL>
                    <a:lnR w="9360">
                      <a:solidFill>
                        <a:srgbClr val="000000"/>
                      </a:solidFill>
                      <a:prstDash val="solid"/>
                    </a:lnR>
                    <a:lnT w="9360">
                      <a:solidFill>
                        <a:srgbClr val="000000"/>
                      </a:solidFill>
                      <a:prstDash val="solid"/>
                    </a:lnT>
                    <a:lnB w="9360">
                      <a:solidFill>
                        <a:srgbClr val="000000"/>
                      </a:solidFill>
                      <a:prstDash val="solid"/>
                    </a:lnB>
                    <a:solidFill>
                      <a:srgbClr val="cfd7e7"/>
                    </a:solidFill>
                  </a:tcPr>
                </a:tc>
                <a:tc>
                  <a:txBody>
                    <a:bodyPr lIns="63360" rIns="63360" anchor="ctr">
                      <a:noAutofit/>
                    </a:bodyPr>
                    <a:p>
                      <a:endParaRPr b="0" lang="en-US" sz="1800" spc="-1" strike="noStrike">
                        <a:solidFill>
                          <a:schemeClr val="dk1"/>
                        </a:solidFill>
                        <a:latin typeface="Calibri"/>
                        <a:ea typeface="Calibri"/>
                      </a:endParaRPr>
                    </a:p>
                  </a:txBody>
                  <a:tcPr anchor="ctr" marL="63360" marR="63360">
                    <a:lnL w="9360">
                      <a:solidFill>
                        <a:srgbClr val="000000"/>
                      </a:solidFill>
                      <a:prstDash val="solid"/>
                    </a:lnL>
                    <a:lnR w="9360">
                      <a:solidFill>
                        <a:srgbClr val="000000"/>
                      </a:solidFill>
                      <a:prstDash val="solid"/>
                    </a:lnR>
                    <a:lnT w="9360">
                      <a:solidFill>
                        <a:srgbClr val="000000"/>
                      </a:solidFill>
                      <a:prstDash val="solid"/>
                    </a:lnT>
                    <a:lnB w="9360">
                      <a:solidFill>
                        <a:srgbClr val="000000"/>
                      </a:solidFill>
                      <a:prstDash val="solid"/>
                    </a:lnB>
                    <a:solidFill>
                      <a:srgbClr val="cfd7e7"/>
                    </a:solidFill>
                  </a:tcPr>
                </a:tc>
                <a:tc>
                  <a:txBody>
                    <a:bodyPr lIns="63360" rIns="63360" anchor="ctr">
                      <a:noAutofit/>
                    </a:bodyPr>
                    <a:p>
                      <a:endParaRPr b="0" lang="en-US" sz="1800" spc="-1" strike="noStrike">
                        <a:solidFill>
                          <a:schemeClr val="dk1"/>
                        </a:solidFill>
                        <a:latin typeface="Calibri"/>
                        <a:ea typeface="Calibri"/>
                      </a:endParaRPr>
                    </a:p>
                  </a:txBody>
                  <a:tcPr anchor="ctr" marL="63360" marR="63360">
                    <a:lnL w="9360">
                      <a:solidFill>
                        <a:srgbClr val="000000"/>
                      </a:solidFill>
                      <a:prstDash val="solid"/>
                    </a:lnL>
                    <a:lnR w="9360">
                      <a:solidFill>
                        <a:srgbClr val="000000"/>
                      </a:solidFill>
                      <a:prstDash val="solid"/>
                    </a:lnR>
                    <a:lnT w="9360">
                      <a:solidFill>
                        <a:srgbClr val="000000"/>
                      </a:solidFill>
                      <a:prstDash val="solid"/>
                    </a:lnT>
                    <a:lnB w="9360">
                      <a:solidFill>
                        <a:srgbClr val="000000"/>
                      </a:solidFill>
                      <a:prstDash val="solid"/>
                    </a:lnB>
                    <a:solidFill>
                      <a:srgbClr val="cfd7e7"/>
                    </a:solidFill>
                  </a:tcPr>
                </a:tc>
              </a:tr>
            </a:tbl>
          </a:graphicData>
        </a:graphic>
      </p:graphicFrame>
      <p:sp>
        <p:nvSpPr>
          <p:cNvPr id="244" name="Google Shape;166;p19"/>
          <p:cNvSpPr/>
          <p:nvPr/>
        </p:nvSpPr>
        <p:spPr>
          <a:xfrm>
            <a:off x="905040" y="3957480"/>
            <a:ext cx="5000040" cy="383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ct val="120000"/>
              </a:lnSpc>
              <a:tabLst>
                <a:tab algn="l" pos="0"/>
              </a:tabLst>
            </a:pPr>
            <a:r>
              <a:rPr b="1" lang="en-US" sz="2100" spc="-1" strike="noStrike">
                <a:solidFill>
                  <a:srgbClr val="268bd2"/>
                </a:solidFill>
                <a:latin typeface="Merriweather"/>
                <a:ea typeface="Merriweather"/>
              </a:rPr>
              <a:t>Calculation</a:t>
            </a:r>
            <a:endParaRPr b="0" lang="en-US" sz="2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5" name="Google Shape;167;p19"/>
          <p:cNvSpPr/>
          <p:nvPr/>
        </p:nvSpPr>
        <p:spPr>
          <a:xfrm>
            <a:off x="905040" y="4467960"/>
            <a:ext cx="4761720" cy="36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ct val="160000"/>
              </a:lnSpc>
              <a:tabLst>
                <a:tab algn="l" pos="0"/>
              </a:tabLst>
            </a:pPr>
            <a:r>
              <a:rPr b="0" lang="en-US" sz="1500" spc="-1" strike="noStrike">
                <a:solidFill>
                  <a:srgbClr val="073642"/>
                </a:solidFill>
                <a:latin typeface="DM Sans"/>
                <a:ea typeface="DM Sans"/>
              </a:rPr>
              <a:t>Mismatch at P[4] ('T') vs T[4] ('A').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6" name="Google Shape;168;p19"/>
          <p:cNvSpPr/>
          <p:nvPr/>
        </p:nvSpPr>
        <p:spPr>
          <a:xfrm>
            <a:off x="905040" y="4963320"/>
            <a:ext cx="4761720" cy="607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ct val="133000"/>
              </a:lnSpc>
              <a:tabLst>
                <a:tab algn="l" pos="0"/>
              </a:tabLst>
            </a:pPr>
            <a:r>
              <a:rPr b="1" lang="en-US" sz="1500" spc="-1" strike="noStrike">
                <a:solidFill>
                  <a:srgbClr val="073642"/>
                </a:solidFill>
                <a:latin typeface="DM Sans"/>
                <a:ea typeface="DM Sans"/>
              </a:rPr>
              <a:t>Bad Char ('A'):</a:t>
            </a:r>
            <a:r>
              <a:rPr b="0" lang="en-US" sz="1500" spc="-1" strike="noStrike">
                <a:solidFill>
                  <a:srgbClr val="073642"/>
                </a:solidFill>
                <a:latin typeface="DM Sans"/>
                <a:ea typeface="DM Sans"/>
              </a:rPr>
              <a:t> 'A' is at index 2 in P. </a:t>
            </a:r>
            <a:br>
              <a:rPr sz="1800"/>
            </a:br>
            <a:r>
              <a:rPr b="0" lang="en-US" sz="1500" spc="-1" strike="noStrike">
                <a:solidFill>
                  <a:srgbClr val="073642"/>
                </a:solidFill>
                <a:latin typeface="DM Sans"/>
                <a:ea typeface="DM Sans"/>
              </a:rPr>
              <a:t> Shift = 4 - 2 = </a:t>
            </a:r>
            <a:r>
              <a:rPr b="1" lang="en-US" sz="1500" spc="-1" strike="noStrike">
                <a:solidFill>
                  <a:srgbClr val="073642"/>
                </a:solidFill>
                <a:latin typeface="DM Sans"/>
                <a:ea typeface="DM Sans"/>
              </a:rPr>
              <a:t>2</a:t>
            </a:r>
            <a:r>
              <a:rPr b="0" lang="en-US" sz="1500" spc="-1" strike="noStrike">
                <a:solidFill>
                  <a:srgbClr val="073642"/>
                </a:solidFill>
                <a:latin typeface="DM Sans"/>
                <a:ea typeface="DM Sans"/>
              </a:rPr>
              <a:t>.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7" name="Google Shape;169;p19"/>
          <p:cNvSpPr/>
          <p:nvPr/>
        </p:nvSpPr>
        <p:spPr>
          <a:xfrm>
            <a:off x="905040" y="5763600"/>
            <a:ext cx="4761720" cy="607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ct val="133000"/>
              </a:lnSpc>
              <a:tabLst>
                <a:tab algn="l" pos="0"/>
              </a:tabLst>
            </a:pPr>
            <a:r>
              <a:rPr b="1" lang="en-US" sz="1500" spc="-1" strike="noStrike">
                <a:solidFill>
                  <a:srgbClr val="073642"/>
                </a:solidFill>
                <a:latin typeface="DM Sans"/>
                <a:ea typeface="DM Sans"/>
              </a:rPr>
              <a:t>Good Suffix ('C'):</a:t>
            </a:r>
            <a:r>
              <a:rPr b="0" lang="en-US" sz="1500" spc="-1" strike="noStrike">
                <a:solidFill>
                  <a:srgbClr val="073642"/>
                </a:solidFill>
                <a:latin typeface="DM Sans"/>
                <a:ea typeface="DM Sans"/>
              </a:rPr>
              <a:t> No other 'C'. </a:t>
            </a:r>
            <a:br>
              <a:rPr sz="1800"/>
            </a:br>
            <a:r>
              <a:rPr b="0" lang="en-US" sz="1500" spc="-1" strike="noStrike">
                <a:solidFill>
                  <a:srgbClr val="073642"/>
                </a:solidFill>
                <a:latin typeface="DM Sans"/>
                <a:ea typeface="DM Sans"/>
              </a:rPr>
              <a:t> Shift = m = </a:t>
            </a:r>
            <a:r>
              <a:rPr b="1" lang="en-US" sz="1500" spc="-1" strike="noStrike">
                <a:solidFill>
                  <a:srgbClr val="073642"/>
                </a:solidFill>
                <a:latin typeface="DM Sans"/>
                <a:ea typeface="DM Sans"/>
              </a:rPr>
              <a:t>6</a:t>
            </a:r>
            <a:r>
              <a:rPr b="0" lang="en-US" sz="1500" spc="-1" strike="noStrike">
                <a:solidFill>
                  <a:srgbClr val="073642"/>
                </a:solidFill>
                <a:latin typeface="DM Sans"/>
                <a:ea typeface="DM Sans"/>
              </a:rPr>
              <a:t>.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8" name="Google Shape;170;p19"/>
          <p:cNvSpPr/>
          <p:nvPr/>
        </p:nvSpPr>
        <p:spPr>
          <a:xfrm>
            <a:off x="6572160" y="3957480"/>
            <a:ext cx="5000040" cy="383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ct val="120000"/>
              </a:lnSpc>
              <a:tabLst>
                <a:tab algn="l" pos="0"/>
              </a:tabLst>
            </a:pPr>
            <a:r>
              <a:rPr b="1" lang="en-US" sz="2100" spc="-1" strike="noStrike">
                <a:solidFill>
                  <a:srgbClr val="2aa198"/>
                </a:solidFill>
                <a:latin typeface="Merriweather"/>
                <a:ea typeface="Merriweather"/>
              </a:rPr>
              <a:t>Decision</a:t>
            </a:r>
            <a:endParaRPr b="0" lang="en-US" sz="2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9" name="Google Shape;171;p19"/>
          <p:cNvSpPr/>
          <p:nvPr/>
        </p:nvSpPr>
        <p:spPr>
          <a:xfrm>
            <a:off x="6572160" y="4582440"/>
            <a:ext cx="4761720" cy="584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ct val="160000"/>
              </a:lnSpc>
              <a:tabLst>
                <a:tab algn="l" pos="0"/>
              </a:tabLst>
            </a:pPr>
            <a:r>
              <a:rPr b="0" lang="en-US" sz="2400" spc="-1" strike="noStrike">
                <a:solidFill>
                  <a:srgbClr val="ffffff"/>
                </a:solidFill>
                <a:latin typeface="DM Sans"/>
                <a:ea typeface="DM Sans"/>
              </a:rPr>
              <a:t>Shift = max(2, 6) = </a:t>
            </a:r>
            <a:r>
              <a:rPr b="1" lang="en-US" sz="2400" spc="-1" strike="noStrike">
                <a:solidFill>
                  <a:srgbClr val="2aa198"/>
                </a:solidFill>
                <a:latin typeface="DM Sans"/>
                <a:ea typeface="DM Sans"/>
              </a:rPr>
              <a:t>6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df6e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176;p20"/>
          <p:cNvSpPr/>
          <p:nvPr/>
        </p:nvSpPr>
        <p:spPr>
          <a:xfrm>
            <a:off x="571680" y="571680"/>
            <a:ext cx="11600640" cy="657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ct val="120000"/>
              </a:lnSpc>
              <a:tabLst>
                <a:tab algn="l" pos="0"/>
              </a:tabLst>
            </a:pPr>
            <a:r>
              <a:rPr b="1" lang="en-US" sz="3600" spc="-1" strike="noStrike">
                <a:solidFill>
                  <a:srgbClr val="b58900"/>
                </a:solidFill>
                <a:latin typeface="Merriweather"/>
                <a:ea typeface="Merriweather"/>
              </a:rPr>
              <a:t>Dry Run - Alignment 3 (Match)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1" name="Google Shape;177;p20"/>
          <p:cNvSpPr/>
          <p:nvPr/>
        </p:nvSpPr>
        <p:spPr>
          <a:xfrm>
            <a:off x="571680" y="1262880"/>
            <a:ext cx="11048400" cy="27720"/>
          </a:xfrm>
          <a:prstGeom prst="rect">
            <a:avLst/>
          </a:prstGeom>
          <a:solidFill>
            <a:srgbClr val="b589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4040" bIns="14040" anchor="ctr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chemeClr val="dk1"/>
              </a:solidFill>
              <a:latin typeface="Calibri"/>
              <a:ea typeface="Calibri"/>
            </a:endParaRPr>
          </a:p>
        </p:txBody>
      </p:sp>
      <p:sp>
        <p:nvSpPr>
          <p:cNvPr id="252" name="Google Shape;178;p20"/>
          <p:cNvSpPr/>
          <p:nvPr/>
        </p:nvSpPr>
        <p:spPr>
          <a:xfrm>
            <a:off x="571680" y="1934640"/>
            <a:ext cx="11048400" cy="36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ct val="160000"/>
              </a:lnSpc>
              <a:tabLst>
                <a:tab algn="l" pos="0"/>
              </a:tabLst>
            </a:pPr>
            <a:r>
              <a:rPr b="0" lang="en-US" sz="1500" spc="-1" strike="noStrike">
                <a:solidFill>
                  <a:srgbClr val="073642"/>
                </a:solidFill>
                <a:latin typeface="DM Sans"/>
                <a:ea typeface="DM Sans"/>
              </a:rPr>
              <a:t>Skipping Alignment 2 (shifted by 6, resulted in mismatch). Moving to i=12.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</p:txBody>
      </p:sp>
      <p:graphicFrame>
        <p:nvGraphicFramePr>
          <p:cNvPr id="253" name="Google Shape;179;p20"/>
          <p:cNvGraphicFramePr/>
          <p:nvPr/>
        </p:nvGraphicFramePr>
        <p:xfrm>
          <a:off x="571680" y="2429640"/>
          <a:ext cx="11037240" cy="2180160"/>
        </p:xfrm>
        <a:graphic>
          <a:graphicData uri="http://schemas.openxmlformats.org/drawingml/2006/table">
            <a:tbl>
              <a:tblPr/>
              <a:tblGrid>
                <a:gridCol w="2140560"/>
                <a:gridCol w="1031400"/>
                <a:gridCol w="1134720"/>
                <a:gridCol w="1134720"/>
                <a:gridCol w="1160280"/>
                <a:gridCol w="1134720"/>
                <a:gridCol w="1160280"/>
                <a:gridCol w="1108800"/>
                <a:gridCol w="1032120"/>
              </a:tblGrid>
              <a:tr h="545040">
                <a:tc>
                  <a:txBody>
                    <a:bodyPr lIns="63360" rIns="6336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n-US" sz="1500" spc="-1" strike="noStrike">
                          <a:solidFill>
                            <a:srgbClr val="fdf6e3"/>
                          </a:solidFill>
                          <a:latin typeface="DM Sans"/>
                          <a:ea typeface="DM Sans"/>
                        </a:rPr>
                        <a:t>Idx</a:t>
                      </a:r>
                      <a:endParaRPr b="0" lang="en-US" sz="15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anchor="ctr" marL="63360" marR="63360">
                    <a:lnL w="9360">
                      <a:solidFill>
                        <a:srgbClr val="000000"/>
                      </a:solidFill>
                      <a:prstDash val="solid"/>
                    </a:lnL>
                    <a:lnR w="9360">
                      <a:solidFill>
                        <a:srgbClr val="000000"/>
                      </a:solidFill>
                      <a:prstDash val="solid"/>
                    </a:lnR>
                    <a:lnT w="9360">
                      <a:solidFill>
                        <a:srgbClr val="000000"/>
                      </a:solidFill>
                      <a:prstDash val="solid"/>
                    </a:lnT>
                    <a:lnB w="9360">
                      <a:solidFill>
                        <a:srgbClr val="000000"/>
                      </a:solidFill>
                      <a:prstDash val="solid"/>
                    </a:lnB>
                    <a:solidFill>
                      <a:srgbClr val="073642"/>
                    </a:solidFill>
                  </a:tcPr>
                </a:tc>
                <a:tc>
                  <a:txBody>
                    <a:bodyPr lIns="63360" rIns="6336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n-US" sz="1500" spc="-1" strike="noStrike">
                          <a:solidFill>
                            <a:srgbClr val="fdf6e3"/>
                          </a:solidFill>
                          <a:latin typeface="DM Sans"/>
                          <a:ea typeface="DM Sans"/>
                        </a:rPr>
                        <a:t>...</a:t>
                      </a:r>
                      <a:endParaRPr b="0" lang="en-US" sz="15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anchor="ctr" marL="63360" marR="63360">
                    <a:lnL w="9360">
                      <a:solidFill>
                        <a:srgbClr val="000000"/>
                      </a:solidFill>
                      <a:prstDash val="solid"/>
                    </a:lnL>
                    <a:lnR w="9360">
                      <a:solidFill>
                        <a:srgbClr val="000000"/>
                      </a:solidFill>
                      <a:prstDash val="solid"/>
                    </a:lnR>
                    <a:lnT w="9360">
                      <a:solidFill>
                        <a:srgbClr val="000000"/>
                      </a:solidFill>
                      <a:prstDash val="solid"/>
                    </a:lnT>
                    <a:lnB w="9360">
                      <a:solidFill>
                        <a:srgbClr val="000000"/>
                      </a:solidFill>
                      <a:prstDash val="solid"/>
                    </a:lnB>
                    <a:solidFill>
                      <a:srgbClr val="073642"/>
                    </a:solidFill>
                  </a:tcPr>
                </a:tc>
                <a:tc>
                  <a:txBody>
                    <a:bodyPr lIns="63360" rIns="6336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n-US" sz="1500" spc="-1" strike="noStrike">
                          <a:solidFill>
                            <a:srgbClr val="fdf6e3"/>
                          </a:solidFill>
                          <a:latin typeface="DM Sans"/>
                          <a:ea typeface="DM Sans"/>
                        </a:rPr>
                        <a:t>12</a:t>
                      </a:r>
                      <a:endParaRPr b="0" lang="en-US" sz="15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anchor="ctr" marL="63360" marR="63360">
                    <a:lnL w="9360">
                      <a:solidFill>
                        <a:srgbClr val="000000"/>
                      </a:solidFill>
                      <a:prstDash val="solid"/>
                    </a:lnL>
                    <a:lnR w="9360">
                      <a:solidFill>
                        <a:srgbClr val="000000"/>
                      </a:solidFill>
                      <a:prstDash val="solid"/>
                    </a:lnR>
                    <a:lnT w="9360">
                      <a:solidFill>
                        <a:srgbClr val="000000"/>
                      </a:solidFill>
                      <a:prstDash val="solid"/>
                    </a:lnT>
                    <a:lnB w="9360">
                      <a:solidFill>
                        <a:srgbClr val="000000"/>
                      </a:solidFill>
                      <a:prstDash val="solid"/>
                    </a:lnB>
                    <a:solidFill>
                      <a:srgbClr val="073642"/>
                    </a:solidFill>
                  </a:tcPr>
                </a:tc>
                <a:tc>
                  <a:txBody>
                    <a:bodyPr lIns="63360" rIns="6336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n-US" sz="1500" spc="-1" strike="noStrike">
                          <a:solidFill>
                            <a:srgbClr val="fdf6e3"/>
                          </a:solidFill>
                          <a:latin typeface="DM Sans"/>
                          <a:ea typeface="DM Sans"/>
                        </a:rPr>
                        <a:t>13</a:t>
                      </a:r>
                      <a:endParaRPr b="0" lang="en-US" sz="15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anchor="ctr" marL="63360" marR="63360">
                    <a:lnL w="9360">
                      <a:solidFill>
                        <a:srgbClr val="000000"/>
                      </a:solidFill>
                      <a:prstDash val="solid"/>
                    </a:lnL>
                    <a:lnR w="9360">
                      <a:solidFill>
                        <a:srgbClr val="000000"/>
                      </a:solidFill>
                      <a:prstDash val="solid"/>
                    </a:lnR>
                    <a:lnT w="9360">
                      <a:solidFill>
                        <a:srgbClr val="000000"/>
                      </a:solidFill>
                      <a:prstDash val="solid"/>
                    </a:lnT>
                    <a:lnB w="9360">
                      <a:solidFill>
                        <a:srgbClr val="000000"/>
                      </a:solidFill>
                      <a:prstDash val="solid"/>
                    </a:lnB>
                    <a:solidFill>
                      <a:srgbClr val="073642"/>
                    </a:solidFill>
                  </a:tcPr>
                </a:tc>
                <a:tc>
                  <a:txBody>
                    <a:bodyPr lIns="63360" rIns="6336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n-US" sz="1500" spc="-1" strike="noStrike">
                          <a:solidFill>
                            <a:srgbClr val="fdf6e3"/>
                          </a:solidFill>
                          <a:latin typeface="DM Sans"/>
                          <a:ea typeface="DM Sans"/>
                        </a:rPr>
                        <a:t>14</a:t>
                      </a:r>
                      <a:endParaRPr b="0" lang="en-US" sz="15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anchor="ctr" marL="63360" marR="63360">
                    <a:lnL w="9360">
                      <a:solidFill>
                        <a:srgbClr val="000000"/>
                      </a:solidFill>
                      <a:prstDash val="solid"/>
                    </a:lnL>
                    <a:lnR w="9360">
                      <a:solidFill>
                        <a:srgbClr val="000000"/>
                      </a:solidFill>
                      <a:prstDash val="solid"/>
                    </a:lnR>
                    <a:lnT w="9360">
                      <a:solidFill>
                        <a:srgbClr val="000000"/>
                      </a:solidFill>
                      <a:prstDash val="solid"/>
                    </a:lnT>
                    <a:lnB w="9360">
                      <a:solidFill>
                        <a:srgbClr val="000000"/>
                      </a:solidFill>
                      <a:prstDash val="solid"/>
                    </a:lnB>
                    <a:solidFill>
                      <a:srgbClr val="073642"/>
                    </a:solidFill>
                  </a:tcPr>
                </a:tc>
                <a:tc>
                  <a:txBody>
                    <a:bodyPr lIns="63360" rIns="6336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n-US" sz="1500" spc="-1" strike="noStrike">
                          <a:solidFill>
                            <a:srgbClr val="fdf6e3"/>
                          </a:solidFill>
                          <a:latin typeface="DM Sans"/>
                          <a:ea typeface="DM Sans"/>
                        </a:rPr>
                        <a:t>15</a:t>
                      </a:r>
                      <a:endParaRPr b="0" lang="en-US" sz="15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anchor="ctr" marL="63360" marR="63360">
                    <a:lnL w="9360">
                      <a:solidFill>
                        <a:srgbClr val="000000"/>
                      </a:solidFill>
                      <a:prstDash val="solid"/>
                    </a:lnL>
                    <a:lnR w="9360">
                      <a:solidFill>
                        <a:srgbClr val="000000"/>
                      </a:solidFill>
                      <a:prstDash val="solid"/>
                    </a:lnR>
                    <a:lnT w="9360">
                      <a:solidFill>
                        <a:srgbClr val="000000"/>
                      </a:solidFill>
                      <a:prstDash val="solid"/>
                    </a:lnT>
                    <a:lnB w="9360">
                      <a:solidFill>
                        <a:srgbClr val="000000"/>
                      </a:solidFill>
                      <a:prstDash val="solid"/>
                    </a:lnB>
                    <a:solidFill>
                      <a:srgbClr val="073642"/>
                    </a:solidFill>
                  </a:tcPr>
                </a:tc>
                <a:tc>
                  <a:txBody>
                    <a:bodyPr lIns="63360" rIns="6336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n-US" sz="1500" spc="-1" strike="noStrike">
                          <a:solidFill>
                            <a:srgbClr val="fdf6e3"/>
                          </a:solidFill>
                          <a:latin typeface="DM Sans"/>
                          <a:ea typeface="DM Sans"/>
                        </a:rPr>
                        <a:t>16</a:t>
                      </a:r>
                      <a:endParaRPr b="0" lang="en-US" sz="15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anchor="ctr" marL="63360" marR="63360">
                    <a:lnL w="9360">
                      <a:solidFill>
                        <a:srgbClr val="000000"/>
                      </a:solidFill>
                      <a:prstDash val="solid"/>
                    </a:lnL>
                    <a:lnR w="9360">
                      <a:solidFill>
                        <a:srgbClr val="000000"/>
                      </a:solidFill>
                      <a:prstDash val="solid"/>
                    </a:lnR>
                    <a:lnT w="9360">
                      <a:solidFill>
                        <a:srgbClr val="000000"/>
                      </a:solidFill>
                      <a:prstDash val="solid"/>
                    </a:lnT>
                    <a:lnB w="9360">
                      <a:solidFill>
                        <a:srgbClr val="000000"/>
                      </a:solidFill>
                      <a:prstDash val="solid"/>
                    </a:lnB>
                    <a:solidFill>
                      <a:srgbClr val="073642"/>
                    </a:solidFill>
                  </a:tcPr>
                </a:tc>
                <a:tc>
                  <a:txBody>
                    <a:bodyPr lIns="63360" rIns="6336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n-US" sz="1500" spc="-1" strike="noStrike">
                          <a:solidFill>
                            <a:srgbClr val="fdf6e3"/>
                          </a:solidFill>
                          <a:latin typeface="DM Sans"/>
                          <a:ea typeface="DM Sans"/>
                        </a:rPr>
                        <a:t>17</a:t>
                      </a:r>
                      <a:endParaRPr b="0" lang="en-US" sz="15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anchor="ctr" marL="63360" marR="63360">
                    <a:lnL w="9360">
                      <a:solidFill>
                        <a:srgbClr val="000000"/>
                      </a:solidFill>
                      <a:prstDash val="solid"/>
                    </a:lnL>
                    <a:lnR w="9360">
                      <a:solidFill>
                        <a:srgbClr val="000000"/>
                      </a:solidFill>
                      <a:prstDash val="solid"/>
                    </a:lnR>
                    <a:lnT w="9360">
                      <a:solidFill>
                        <a:srgbClr val="000000"/>
                      </a:solidFill>
                      <a:prstDash val="solid"/>
                    </a:lnT>
                    <a:lnB w="9360">
                      <a:solidFill>
                        <a:srgbClr val="000000"/>
                      </a:solidFill>
                      <a:prstDash val="solid"/>
                    </a:lnB>
                    <a:solidFill>
                      <a:srgbClr val="073642"/>
                    </a:solidFill>
                  </a:tcPr>
                </a:tc>
                <a:tc>
                  <a:txBody>
                    <a:bodyPr lIns="63360" rIns="6336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n-US" sz="1500" spc="-1" strike="noStrike">
                          <a:solidFill>
                            <a:srgbClr val="fdf6e3"/>
                          </a:solidFill>
                          <a:latin typeface="DM Sans"/>
                          <a:ea typeface="DM Sans"/>
                        </a:rPr>
                        <a:t>...</a:t>
                      </a:r>
                      <a:endParaRPr b="0" lang="en-US" sz="15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anchor="ctr" marL="63360" marR="63360">
                    <a:lnL w="9360">
                      <a:solidFill>
                        <a:srgbClr val="000000"/>
                      </a:solidFill>
                      <a:prstDash val="solid"/>
                    </a:lnL>
                    <a:lnR w="9360">
                      <a:solidFill>
                        <a:srgbClr val="000000"/>
                      </a:solidFill>
                      <a:prstDash val="solid"/>
                    </a:lnR>
                    <a:lnT w="9360">
                      <a:solidFill>
                        <a:srgbClr val="000000"/>
                      </a:solidFill>
                      <a:prstDash val="solid"/>
                    </a:lnT>
                    <a:lnB w="9360">
                      <a:solidFill>
                        <a:srgbClr val="000000"/>
                      </a:solidFill>
                      <a:prstDash val="solid"/>
                    </a:lnB>
                    <a:solidFill>
                      <a:srgbClr val="073642"/>
                    </a:solidFill>
                  </a:tcPr>
                </a:tc>
              </a:tr>
              <a:tr h="545040">
                <a:tc>
                  <a:txBody>
                    <a:bodyPr lIns="63360" rIns="6336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500" spc="-1" strike="noStrike">
                          <a:solidFill>
                            <a:srgbClr val="073642"/>
                          </a:solidFill>
                          <a:latin typeface="DM Sans"/>
                          <a:ea typeface="DM Sans"/>
                        </a:rPr>
                        <a:t>T</a:t>
                      </a:r>
                      <a:endParaRPr b="0" lang="en-US" sz="15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63360" marR="63360">
                    <a:lnL w="9360">
                      <a:solidFill>
                        <a:srgbClr val="000000"/>
                      </a:solidFill>
                      <a:prstDash val="solid"/>
                    </a:lnL>
                    <a:lnR w="9360">
                      <a:solidFill>
                        <a:srgbClr val="000000"/>
                      </a:solidFill>
                      <a:prstDash val="solid"/>
                    </a:lnR>
                    <a:lnT w="9360">
                      <a:solidFill>
                        <a:srgbClr val="000000"/>
                      </a:solidFill>
                      <a:prstDash val="solid"/>
                    </a:lnT>
                    <a:lnB w="9360">
                      <a:solidFill>
                        <a:srgbClr val="000000"/>
                      </a:solidFill>
                      <a:prstDash val="solid"/>
                    </a:lnB>
                    <a:solidFill>
                      <a:srgbClr val="cfd7e7"/>
                    </a:solidFill>
                  </a:tcPr>
                </a:tc>
                <a:tc>
                  <a:txBody>
                    <a:bodyPr lIns="63360" rIns="6336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500" spc="-1" strike="noStrike">
                          <a:solidFill>
                            <a:srgbClr val="073642"/>
                          </a:solidFill>
                          <a:latin typeface="DM Sans"/>
                          <a:ea typeface="DM Sans"/>
                        </a:rPr>
                        <a:t>...</a:t>
                      </a:r>
                      <a:endParaRPr b="0" lang="en-US" sz="15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63360" marR="63360">
                    <a:lnL w="9360">
                      <a:solidFill>
                        <a:srgbClr val="000000"/>
                      </a:solidFill>
                      <a:prstDash val="solid"/>
                    </a:lnL>
                    <a:lnR w="9360">
                      <a:solidFill>
                        <a:srgbClr val="000000"/>
                      </a:solidFill>
                      <a:prstDash val="solid"/>
                    </a:lnR>
                    <a:lnT w="9360">
                      <a:solidFill>
                        <a:srgbClr val="000000"/>
                      </a:solidFill>
                      <a:prstDash val="solid"/>
                    </a:lnT>
                    <a:lnB w="9360">
                      <a:solidFill>
                        <a:srgbClr val="000000"/>
                      </a:solidFill>
                      <a:prstDash val="solid"/>
                    </a:lnB>
                    <a:solidFill>
                      <a:srgbClr val="cfd7e7"/>
                    </a:solidFill>
                  </a:tcPr>
                </a:tc>
                <a:tc>
                  <a:txBody>
                    <a:bodyPr lIns="63360" rIns="6336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500" spc="-1" strike="noStrike">
                          <a:solidFill>
                            <a:srgbClr val="073642"/>
                          </a:solidFill>
                          <a:latin typeface="DM Sans"/>
                          <a:ea typeface="DM Sans"/>
                        </a:rPr>
                        <a:t>G</a:t>
                      </a:r>
                      <a:endParaRPr b="0" lang="en-US" sz="15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63360" marR="63360">
                    <a:lnL w="9360">
                      <a:solidFill>
                        <a:srgbClr val="000000"/>
                      </a:solidFill>
                      <a:prstDash val="solid"/>
                    </a:lnL>
                    <a:lnR w="9360">
                      <a:solidFill>
                        <a:srgbClr val="000000"/>
                      </a:solidFill>
                      <a:prstDash val="solid"/>
                    </a:lnR>
                    <a:lnT w="9360">
                      <a:solidFill>
                        <a:srgbClr val="000000"/>
                      </a:solidFill>
                      <a:prstDash val="solid"/>
                    </a:lnT>
                    <a:lnB w="9360">
                      <a:solidFill>
                        <a:srgbClr val="000000"/>
                      </a:solidFill>
                      <a:prstDash val="solid"/>
                    </a:lnB>
                    <a:solidFill>
                      <a:srgbClr val="cfd7e7"/>
                    </a:solidFill>
                  </a:tcPr>
                </a:tc>
                <a:tc>
                  <a:txBody>
                    <a:bodyPr lIns="63360" rIns="6336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500" spc="-1" strike="noStrike">
                          <a:solidFill>
                            <a:srgbClr val="073642"/>
                          </a:solidFill>
                          <a:latin typeface="DM Sans"/>
                          <a:ea typeface="DM Sans"/>
                        </a:rPr>
                        <a:t>A</a:t>
                      </a:r>
                      <a:endParaRPr b="0" lang="en-US" sz="15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63360" marR="63360">
                    <a:lnL w="9360">
                      <a:solidFill>
                        <a:srgbClr val="000000"/>
                      </a:solidFill>
                      <a:prstDash val="solid"/>
                    </a:lnL>
                    <a:lnR w="9360">
                      <a:solidFill>
                        <a:srgbClr val="000000"/>
                      </a:solidFill>
                      <a:prstDash val="solid"/>
                    </a:lnR>
                    <a:lnT w="9360">
                      <a:solidFill>
                        <a:srgbClr val="000000"/>
                      </a:solidFill>
                      <a:prstDash val="solid"/>
                    </a:lnT>
                    <a:lnB w="9360">
                      <a:solidFill>
                        <a:srgbClr val="000000"/>
                      </a:solidFill>
                      <a:prstDash val="solid"/>
                    </a:lnB>
                    <a:solidFill>
                      <a:srgbClr val="cfd7e7"/>
                    </a:solidFill>
                  </a:tcPr>
                </a:tc>
                <a:tc>
                  <a:txBody>
                    <a:bodyPr lIns="63360" rIns="6336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500" spc="-1" strike="noStrike">
                          <a:solidFill>
                            <a:srgbClr val="073642"/>
                          </a:solidFill>
                          <a:latin typeface="DM Sans"/>
                          <a:ea typeface="DM Sans"/>
                        </a:rPr>
                        <a:t>A</a:t>
                      </a:r>
                      <a:endParaRPr b="0" lang="en-US" sz="15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63360" marR="63360">
                    <a:lnL w="9360">
                      <a:solidFill>
                        <a:srgbClr val="000000"/>
                      </a:solidFill>
                      <a:prstDash val="solid"/>
                    </a:lnL>
                    <a:lnR w="9360">
                      <a:solidFill>
                        <a:srgbClr val="000000"/>
                      </a:solidFill>
                      <a:prstDash val="solid"/>
                    </a:lnR>
                    <a:lnT w="9360">
                      <a:solidFill>
                        <a:srgbClr val="000000"/>
                      </a:solidFill>
                      <a:prstDash val="solid"/>
                    </a:lnT>
                    <a:lnB w="9360">
                      <a:solidFill>
                        <a:srgbClr val="000000"/>
                      </a:solidFill>
                      <a:prstDash val="solid"/>
                    </a:lnB>
                    <a:solidFill>
                      <a:srgbClr val="cfd7e7"/>
                    </a:solidFill>
                  </a:tcPr>
                </a:tc>
                <a:tc>
                  <a:txBody>
                    <a:bodyPr lIns="63360" rIns="6336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500" spc="-1" strike="noStrike">
                          <a:solidFill>
                            <a:srgbClr val="073642"/>
                          </a:solidFill>
                          <a:latin typeface="DM Sans"/>
                          <a:ea typeface="DM Sans"/>
                        </a:rPr>
                        <a:t>T</a:t>
                      </a:r>
                      <a:endParaRPr b="0" lang="en-US" sz="15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63360" marR="63360">
                    <a:lnL w="9360">
                      <a:solidFill>
                        <a:srgbClr val="000000"/>
                      </a:solidFill>
                      <a:prstDash val="solid"/>
                    </a:lnL>
                    <a:lnR w="9360">
                      <a:solidFill>
                        <a:srgbClr val="000000"/>
                      </a:solidFill>
                      <a:prstDash val="solid"/>
                    </a:lnR>
                    <a:lnT w="9360">
                      <a:solidFill>
                        <a:srgbClr val="000000"/>
                      </a:solidFill>
                      <a:prstDash val="solid"/>
                    </a:lnT>
                    <a:lnB w="9360">
                      <a:solidFill>
                        <a:srgbClr val="000000"/>
                      </a:solidFill>
                      <a:prstDash val="solid"/>
                    </a:lnB>
                    <a:solidFill>
                      <a:srgbClr val="cfd7e7"/>
                    </a:solidFill>
                  </a:tcPr>
                </a:tc>
                <a:tc>
                  <a:txBody>
                    <a:bodyPr lIns="63360" rIns="6336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500" spc="-1" strike="noStrike">
                          <a:solidFill>
                            <a:srgbClr val="073642"/>
                          </a:solidFill>
                          <a:latin typeface="DM Sans"/>
                          <a:ea typeface="DM Sans"/>
                        </a:rPr>
                        <a:t>T</a:t>
                      </a:r>
                      <a:endParaRPr b="0" lang="en-US" sz="15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63360" marR="63360">
                    <a:lnL w="9360">
                      <a:solidFill>
                        <a:srgbClr val="000000"/>
                      </a:solidFill>
                      <a:prstDash val="solid"/>
                    </a:lnL>
                    <a:lnR w="9360">
                      <a:solidFill>
                        <a:srgbClr val="000000"/>
                      </a:solidFill>
                      <a:prstDash val="solid"/>
                    </a:lnR>
                    <a:lnT w="9360">
                      <a:solidFill>
                        <a:srgbClr val="000000"/>
                      </a:solidFill>
                      <a:prstDash val="solid"/>
                    </a:lnT>
                    <a:lnB w="9360">
                      <a:solidFill>
                        <a:srgbClr val="000000"/>
                      </a:solidFill>
                      <a:prstDash val="solid"/>
                    </a:lnB>
                    <a:solidFill>
                      <a:srgbClr val="cfd7e7"/>
                    </a:solidFill>
                  </a:tcPr>
                </a:tc>
                <a:tc>
                  <a:txBody>
                    <a:bodyPr lIns="63360" rIns="6336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500" spc="-1" strike="noStrike">
                          <a:solidFill>
                            <a:srgbClr val="073642"/>
                          </a:solidFill>
                          <a:latin typeface="DM Sans"/>
                          <a:ea typeface="DM Sans"/>
                        </a:rPr>
                        <a:t>C</a:t>
                      </a:r>
                      <a:endParaRPr b="0" lang="en-US" sz="15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63360" marR="63360">
                    <a:lnL w="9360">
                      <a:solidFill>
                        <a:srgbClr val="000000"/>
                      </a:solidFill>
                      <a:prstDash val="solid"/>
                    </a:lnL>
                    <a:lnR w="9360">
                      <a:solidFill>
                        <a:srgbClr val="000000"/>
                      </a:solidFill>
                      <a:prstDash val="solid"/>
                    </a:lnR>
                    <a:lnT w="9360">
                      <a:solidFill>
                        <a:srgbClr val="000000"/>
                      </a:solidFill>
                      <a:prstDash val="solid"/>
                    </a:lnT>
                    <a:lnB w="9360">
                      <a:solidFill>
                        <a:srgbClr val="000000"/>
                      </a:solidFill>
                      <a:prstDash val="solid"/>
                    </a:lnB>
                    <a:solidFill>
                      <a:srgbClr val="cfd7e7"/>
                    </a:solidFill>
                  </a:tcPr>
                </a:tc>
                <a:tc>
                  <a:txBody>
                    <a:bodyPr lIns="63360" rIns="6336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500" spc="-1" strike="noStrike">
                          <a:solidFill>
                            <a:srgbClr val="073642"/>
                          </a:solidFill>
                          <a:latin typeface="DM Sans"/>
                          <a:ea typeface="DM Sans"/>
                        </a:rPr>
                        <a:t>...</a:t>
                      </a:r>
                      <a:endParaRPr b="0" lang="en-US" sz="15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63360" marR="63360">
                    <a:lnL w="9360">
                      <a:solidFill>
                        <a:srgbClr val="000000"/>
                      </a:solidFill>
                      <a:prstDash val="solid"/>
                    </a:lnL>
                    <a:lnR w="9360">
                      <a:solidFill>
                        <a:srgbClr val="000000"/>
                      </a:solidFill>
                      <a:prstDash val="solid"/>
                    </a:lnR>
                    <a:lnT w="9360">
                      <a:solidFill>
                        <a:srgbClr val="000000"/>
                      </a:solidFill>
                      <a:prstDash val="solid"/>
                    </a:lnT>
                    <a:lnB w="9360">
                      <a:solidFill>
                        <a:srgbClr val="000000"/>
                      </a:solidFill>
                      <a:prstDash val="solid"/>
                    </a:lnB>
                    <a:solidFill>
                      <a:srgbClr val="cfd7e7"/>
                    </a:solidFill>
                  </a:tcPr>
                </a:tc>
              </a:tr>
              <a:tr h="545040">
                <a:tc>
                  <a:txBody>
                    <a:bodyPr lIns="63360" rIns="6336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500" spc="-1" strike="noStrike">
                          <a:solidFill>
                            <a:srgbClr val="073642"/>
                          </a:solidFill>
                          <a:latin typeface="DM Sans"/>
                          <a:ea typeface="DM Sans"/>
                        </a:rPr>
                        <a:t>P</a:t>
                      </a:r>
                      <a:endParaRPr b="0" lang="en-US" sz="15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63360" marR="63360">
                    <a:lnL w="9360">
                      <a:solidFill>
                        <a:srgbClr val="000000"/>
                      </a:solidFill>
                      <a:prstDash val="solid"/>
                    </a:lnL>
                    <a:lnR w="9360">
                      <a:solidFill>
                        <a:srgbClr val="000000"/>
                      </a:solidFill>
                      <a:prstDash val="solid"/>
                    </a:lnR>
                    <a:lnT w="9360">
                      <a:solidFill>
                        <a:srgbClr val="000000"/>
                      </a:solidFill>
                      <a:prstDash val="solid"/>
                    </a:lnT>
                    <a:lnB w="9360">
                      <a:solidFill>
                        <a:srgbClr val="000000"/>
                      </a:solidFill>
                      <a:prstDash val="solid"/>
                    </a:lnB>
                    <a:solidFill>
                      <a:srgbClr val="e8ecf4"/>
                    </a:solidFill>
                  </a:tcPr>
                </a:tc>
                <a:tc>
                  <a:txBody>
                    <a:bodyPr lIns="63360" rIns="6336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500" spc="-1" strike="noStrike">
                          <a:solidFill>
                            <a:srgbClr val="073642"/>
                          </a:solidFill>
                          <a:latin typeface="DM Sans"/>
                          <a:ea typeface="DM Sans"/>
                        </a:rPr>
                        <a:t>...</a:t>
                      </a:r>
                      <a:endParaRPr b="0" lang="en-US" sz="15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63360" marR="63360">
                    <a:lnL w="9360">
                      <a:solidFill>
                        <a:srgbClr val="000000"/>
                      </a:solidFill>
                      <a:prstDash val="solid"/>
                    </a:lnL>
                    <a:lnR w="9360">
                      <a:solidFill>
                        <a:srgbClr val="000000"/>
                      </a:solidFill>
                      <a:prstDash val="solid"/>
                    </a:lnR>
                    <a:lnT w="9360">
                      <a:solidFill>
                        <a:srgbClr val="000000"/>
                      </a:solidFill>
                      <a:prstDash val="solid"/>
                    </a:lnT>
                    <a:lnB w="9360">
                      <a:solidFill>
                        <a:srgbClr val="000000"/>
                      </a:solidFill>
                      <a:prstDash val="solid"/>
                    </a:lnB>
                    <a:solidFill>
                      <a:srgbClr val="e8ecf4"/>
                    </a:solidFill>
                  </a:tcPr>
                </a:tc>
                <a:tc>
                  <a:txBody>
                    <a:bodyPr lIns="63360" rIns="6336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n-US" sz="1500" spc="-1" strike="noStrike">
                          <a:solidFill>
                            <a:srgbClr val="ffffff"/>
                          </a:solidFill>
                          <a:latin typeface="DM Sans"/>
                          <a:ea typeface="DM Sans"/>
                        </a:rPr>
                        <a:t>G</a:t>
                      </a:r>
                      <a:endParaRPr b="0" lang="en-US" sz="15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anchor="ctr" marL="63360" marR="63360">
                    <a:lnL w="9360">
                      <a:solidFill>
                        <a:srgbClr val="000000"/>
                      </a:solidFill>
                      <a:prstDash val="solid"/>
                    </a:lnL>
                    <a:lnR w="9360">
                      <a:solidFill>
                        <a:srgbClr val="000000"/>
                      </a:solidFill>
                      <a:prstDash val="solid"/>
                    </a:lnR>
                    <a:lnT w="9360">
                      <a:solidFill>
                        <a:srgbClr val="000000"/>
                      </a:solidFill>
                      <a:prstDash val="solid"/>
                    </a:lnT>
                    <a:lnB w="9360">
                      <a:solidFill>
                        <a:srgbClr val="000000"/>
                      </a:solidFill>
                      <a:prstDash val="solid"/>
                    </a:lnB>
                    <a:solidFill>
                      <a:srgbClr val="859900"/>
                    </a:solidFill>
                  </a:tcPr>
                </a:tc>
                <a:tc>
                  <a:txBody>
                    <a:bodyPr lIns="63360" rIns="6336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n-US" sz="1500" spc="-1" strike="noStrike">
                          <a:solidFill>
                            <a:srgbClr val="ffffff"/>
                          </a:solidFill>
                          <a:latin typeface="DM Sans"/>
                          <a:ea typeface="DM Sans"/>
                        </a:rPr>
                        <a:t>A</a:t>
                      </a:r>
                      <a:endParaRPr b="0" lang="en-US" sz="15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anchor="ctr" marL="63360" marR="63360">
                    <a:lnL w="9360">
                      <a:solidFill>
                        <a:srgbClr val="000000"/>
                      </a:solidFill>
                      <a:prstDash val="solid"/>
                    </a:lnL>
                    <a:lnR w="9360">
                      <a:solidFill>
                        <a:srgbClr val="000000"/>
                      </a:solidFill>
                      <a:prstDash val="solid"/>
                    </a:lnR>
                    <a:lnT w="9360">
                      <a:solidFill>
                        <a:srgbClr val="000000"/>
                      </a:solidFill>
                      <a:prstDash val="solid"/>
                    </a:lnT>
                    <a:lnB w="9360">
                      <a:solidFill>
                        <a:srgbClr val="000000"/>
                      </a:solidFill>
                      <a:prstDash val="solid"/>
                    </a:lnB>
                    <a:solidFill>
                      <a:srgbClr val="859900"/>
                    </a:solidFill>
                  </a:tcPr>
                </a:tc>
                <a:tc>
                  <a:txBody>
                    <a:bodyPr lIns="63360" rIns="6336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n-US" sz="1500" spc="-1" strike="noStrike">
                          <a:solidFill>
                            <a:srgbClr val="ffffff"/>
                          </a:solidFill>
                          <a:latin typeface="DM Sans"/>
                          <a:ea typeface="DM Sans"/>
                        </a:rPr>
                        <a:t>A</a:t>
                      </a:r>
                      <a:endParaRPr b="0" lang="en-US" sz="15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anchor="ctr" marL="63360" marR="63360">
                    <a:lnL w="9360">
                      <a:solidFill>
                        <a:srgbClr val="000000"/>
                      </a:solidFill>
                      <a:prstDash val="solid"/>
                    </a:lnL>
                    <a:lnR w="9360">
                      <a:solidFill>
                        <a:srgbClr val="000000"/>
                      </a:solidFill>
                      <a:prstDash val="solid"/>
                    </a:lnR>
                    <a:lnT w="9360">
                      <a:solidFill>
                        <a:srgbClr val="000000"/>
                      </a:solidFill>
                      <a:prstDash val="solid"/>
                    </a:lnT>
                    <a:lnB w="9360">
                      <a:solidFill>
                        <a:srgbClr val="000000"/>
                      </a:solidFill>
                      <a:prstDash val="solid"/>
                    </a:lnB>
                    <a:solidFill>
                      <a:srgbClr val="859900"/>
                    </a:solidFill>
                  </a:tcPr>
                </a:tc>
                <a:tc>
                  <a:txBody>
                    <a:bodyPr lIns="63360" rIns="6336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n-US" sz="1500" spc="-1" strike="noStrike">
                          <a:solidFill>
                            <a:srgbClr val="ffffff"/>
                          </a:solidFill>
                          <a:latin typeface="DM Sans"/>
                          <a:ea typeface="DM Sans"/>
                        </a:rPr>
                        <a:t>T</a:t>
                      </a:r>
                      <a:endParaRPr b="0" lang="en-US" sz="15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anchor="ctr" marL="63360" marR="63360">
                    <a:lnL w="9360">
                      <a:solidFill>
                        <a:srgbClr val="000000"/>
                      </a:solidFill>
                      <a:prstDash val="solid"/>
                    </a:lnL>
                    <a:lnR w="9360">
                      <a:solidFill>
                        <a:srgbClr val="000000"/>
                      </a:solidFill>
                      <a:prstDash val="solid"/>
                    </a:lnR>
                    <a:lnT w="9360">
                      <a:solidFill>
                        <a:srgbClr val="000000"/>
                      </a:solidFill>
                      <a:prstDash val="solid"/>
                    </a:lnT>
                    <a:lnB w="9360">
                      <a:solidFill>
                        <a:srgbClr val="000000"/>
                      </a:solidFill>
                      <a:prstDash val="solid"/>
                    </a:lnB>
                    <a:solidFill>
                      <a:srgbClr val="859900"/>
                    </a:solidFill>
                  </a:tcPr>
                </a:tc>
                <a:tc>
                  <a:txBody>
                    <a:bodyPr lIns="63360" rIns="6336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n-US" sz="1500" spc="-1" strike="noStrike">
                          <a:solidFill>
                            <a:srgbClr val="ffffff"/>
                          </a:solidFill>
                          <a:latin typeface="DM Sans"/>
                          <a:ea typeface="DM Sans"/>
                        </a:rPr>
                        <a:t>T</a:t>
                      </a:r>
                      <a:endParaRPr b="0" lang="en-US" sz="15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anchor="ctr" marL="63360" marR="63360">
                    <a:lnL w="9360">
                      <a:solidFill>
                        <a:srgbClr val="000000"/>
                      </a:solidFill>
                      <a:prstDash val="solid"/>
                    </a:lnL>
                    <a:lnR w="9360">
                      <a:solidFill>
                        <a:srgbClr val="000000"/>
                      </a:solidFill>
                      <a:prstDash val="solid"/>
                    </a:lnR>
                    <a:lnT w="9360">
                      <a:solidFill>
                        <a:srgbClr val="000000"/>
                      </a:solidFill>
                      <a:prstDash val="solid"/>
                    </a:lnT>
                    <a:lnB w="9360">
                      <a:solidFill>
                        <a:srgbClr val="000000"/>
                      </a:solidFill>
                      <a:prstDash val="solid"/>
                    </a:lnB>
                    <a:solidFill>
                      <a:srgbClr val="859900"/>
                    </a:solidFill>
                  </a:tcPr>
                </a:tc>
                <a:tc>
                  <a:txBody>
                    <a:bodyPr lIns="63360" rIns="6336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n-US" sz="1500" spc="-1" strike="noStrike">
                          <a:solidFill>
                            <a:srgbClr val="ffffff"/>
                          </a:solidFill>
                          <a:latin typeface="DM Sans"/>
                          <a:ea typeface="DM Sans"/>
                        </a:rPr>
                        <a:t>C</a:t>
                      </a:r>
                      <a:endParaRPr b="0" lang="en-US" sz="15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anchor="ctr" marL="63360" marR="63360">
                    <a:lnL w="9360">
                      <a:solidFill>
                        <a:srgbClr val="000000"/>
                      </a:solidFill>
                      <a:prstDash val="solid"/>
                    </a:lnL>
                    <a:lnR w="9360">
                      <a:solidFill>
                        <a:srgbClr val="000000"/>
                      </a:solidFill>
                      <a:prstDash val="solid"/>
                    </a:lnR>
                    <a:lnT w="9360">
                      <a:solidFill>
                        <a:srgbClr val="000000"/>
                      </a:solidFill>
                      <a:prstDash val="solid"/>
                    </a:lnT>
                    <a:lnB w="9360">
                      <a:solidFill>
                        <a:srgbClr val="000000"/>
                      </a:solidFill>
                      <a:prstDash val="solid"/>
                    </a:lnB>
                    <a:solidFill>
                      <a:srgbClr val="859900"/>
                    </a:solidFill>
                  </a:tcPr>
                </a:tc>
                <a:tc>
                  <a:txBody>
                    <a:bodyPr lIns="63360" rIns="6336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500" spc="-1" strike="noStrike">
                          <a:solidFill>
                            <a:srgbClr val="073642"/>
                          </a:solidFill>
                          <a:latin typeface="DM Sans"/>
                          <a:ea typeface="DM Sans"/>
                        </a:rPr>
                        <a:t>...</a:t>
                      </a:r>
                      <a:endParaRPr b="0" lang="en-US" sz="15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63360" marR="63360">
                    <a:lnL w="9360">
                      <a:solidFill>
                        <a:srgbClr val="000000"/>
                      </a:solidFill>
                      <a:prstDash val="solid"/>
                    </a:lnL>
                    <a:lnR w="9360">
                      <a:solidFill>
                        <a:srgbClr val="000000"/>
                      </a:solidFill>
                      <a:prstDash val="solid"/>
                    </a:lnR>
                    <a:lnT w="9360">
                      <a:solidFill>
                        <a:srgbClr val="000000"/>
                      </a:solidFill>
                      <a:prstDash val="solid"/>
                    </a:lnT>
                    <a:lnB w="9360">
                      <a:solidFill>
                        <a:srgbClr val="000000"/>
                      </a:solidFill>
                      <a:prstDash val="solid"/>
                    </a:lnB>
                    <a:solidFill>
                      <a:srgbClr val="e8ecf4"/>
                    </a:solidFill>
                  </a:tcPr>
                </a:tc>
              </a:tr>
              <a:tr h="545040">
                <a:tc>
                  <a:txBody>
                    <a:bodyPr lIns="63360" rIns="6336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500" spc="-1" strike="noStrike">
                          <a:solidFill>
                            <a:srgbClr val="073642"/>
                          </a:solidFill>
                          <a:latin typeface="DM Sans"/>
                          <a:ea typeface="DM Sans"/>
                        </a:rPr>
                        <a:t>Check</a:t>
                      </a:r>
                      <a:endParaRPr b="0" lang="en-US" sz="15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63360" marR="63360">
                    <a:lnL w="9360">
                      <a:solidFill>
                        <a:srgbClr val="000000"/>
                      </a:solidFill>
                      <a:prstDash val="solid"/>
                    </a:lnL>
                    <a:lnR w="9360">
                      <a:solidFill>
                        <a:srgbClr val="000000"/>
                      </a:solidFill>
                      <a:prstDash val="solid"/>
                    </a:lnR>
                    <a:lnT w="9360">
                      <a:solidFill>
                        <a:srgbClr val="000000"/>
                      </a:solidFill>
                      <a:prstDash val="solid"/>
                    </a:lnT>
                    <a:lnB w="9360">
                      <a:solidFill>
                        <a:srgbClr val="000000"/>
                      </a:solidFill>
                      <a:prstDash val="solid"/>
                    </a:lnB>
                    <a:solidFill>
                      <a:srgbClr val="cfd7e7"/>
                    </a:solidFill>
                  </a:tcPr>
                </a:tc>
                <a:tc>
                  <a:txBody>
                    <a:bodyPr lIns="63360" rIns="6336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500" spc="-1" strike="noStrike">
                          <a:solidFill>
                            <a:srgbClr val="073642"/>
                          </a:solidFill>
                          <a:latin typeface="DM Sans"/>
                          <a:ea typeface="DM Sans"/>
                        </a:rPr>
                        <a:t>...</a:t>
                      </a:r>
                      <a:endParaRPr b="0" lang="en-US" sz="15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63360" marR="63360">
                    <a:lnL w="9360">
                      <a:solidFill>
                        <a:srgbClr val="000000"/>
                      </a:solidFill>
                      <a:prstDash val="solid"/>
                    </a:lnL>
                    <a:lnR w="9360">
                      <a:solidFill>
                        <a:srgbClr val="000000"/>
                      </a:solidFill>
                      <a:prstDash val="solid"/>
                    </a:lnR>
                    <a:lnT w="9360">
                      <a:solidFill>
                        <a:srgbClr val="000000"/>
                      </a:solidFill>
                      <a:prstDash val="solid"/>
                    </a:lnT>
                    <a:lnB w="9360">
                      <a:solidFill>
                        <a:srgbClr val="000000"/>
                      </a:solidFill>
                      <a:prstDash val="solid"/>
                    </a:lnB>
                    <a:solidFill>
                      <a:srgbClr val="cfd7e7"/>
                    </a:solidFill>
                  </a:tcPr>
                </a:tc>
                <a:tc>
                  <a:txBody>
                    <a:bodyPr lIns="63360" rIns="6336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500" spc="-1" strike="noStrike">
                          <a:solidFill>
                            <a:srgbClr val="073642"/>
                          </a:solidFill>
                          <a:latin typeface="DM Sans"/>
                          <a:ea typeface="DM Sans"/>
                        </a:rPr>
                        <a:t>6</a:t>
                      </a:r>
                      <a:endParaRPr b="0" lang="en-US" sz="15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63360" marR="63360">
                    <a:lnL w="9360">
                      <a:solidFill>
                        <a:srgbClr val="000000"/>
                      </a:solidFill>
                      <a:prstDash val="solid"/>
                    </a:lnL>
                    <a:lnR w="9360">
                      <a:solidFill>
                        <a:srgbClr val="000000"/>
                      </a:solidFill>
                      <a:prstDash val="solid"/>
                    </a:lnR>
                    <a:lnT w="9360">
                      <a:solidFill>
                        <a:srgbClr val="000000"/>
                      </a:solidFill>
                      <a:prstDash val="solid"/>
                    </a:lnT>
                    <a:lnB w="9360">
                      <a:solidFill>
                        <a:srgbClr val="000000"/>
                      </a:solidFill>
                      <a:prstDash val="solid"/>
                    </a:lnB>
                    <a:solidFill>
                      <a:srgbClr val="cfd7e7"/>
                    </a:solidFill>
                  </a:tcPr>
                </a:tc>
                <a:tc>
                  <a:txBody>
                    <a:bodyPr lIns="63360" rIns="6336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500" spc="-1" strike="noStrike">
                          <a:solidFill>
                            <a:srgbClr val="073642"/>
                          </a:solidFill>
                          <a:latin typeface="DM Sans"/>
                          <a:ea typeface="DM Sans"/>
                        </a:rPr>
                        <a:t>5</a:t>
                      </a:r>
                      <a:endParaRPr b="0" lang="en-US" sz="15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63360" marR="63360">
                    <a:lnL w="9360">
                      <a:solidFill>
                        <a:srgbClr val="000000"/>
                      </a:solidFill>
                      <a:prstDash val="solid"/>
                    </a:lnL>
                    <a:lnR w="9360">
                      <a:solidFill>
                        <a:srgbClr val="000000"/>
                      </a:solidFill>
                      <a:prstDash val="solid"/>
                    </a:lnR>
                    <a:lnT w="9360">
                      <a:solidFill>
                        <a:srgbClr val="000000"/>
                      </a:solidFill>
                      <a:prstDash val="solid"/>
                    </a:lnT>
                    <a:lnB w="9360">
                      <a:solidFill>
                        <a:srgbClr val="000000"/>
                      </a:solidFill>
                      <a:prstDash val="solid"/>
                    </a:lnB>
                    <a:solidFill>
                      <a:srgbClr val="cfd7e7"/>
                    </a:solidFill>
                  </a:tcPr>
                </a:tc>
                <a:tc>
                  <a:txBody>
                    <a:bodyPr lIns="63360" rIns="6336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500" spc="-1" strike="noStrike">
                          <a:solidFill>
                            <a:srgbClr val="073642"/>
                          </a:solidFill>
                          <a:latin typeface="DM Sans"/>
                          <a:ea typeface="DM Sans"/>
                        </a:rPr>
                        <a:t>4</a:t>
                      </a:r>
                      <a:endParaRPr b="0" lang="en-US" sz="15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63360" marR="63360">
                    <a:lnL w="9360">
                      <a:solidFill>
                        <a:srgbClr val="000000"/>
                      </a:solidFill>
                      <a:prstDash val="solid"/>
                    </a:lnL>
                    <a:lnR w="9360">
                      <a:solidFill>
                        <a:srgbClr val="000000"/>
                      </a:solidFill>
                      <a:prstDash val="solid"/>
                    </a:lnR>
                    <a:lnT w="9360">
                      <a:solidFill>
                        <a:srgbClr val="000000"/>
                      </a:solidFill>
                      <a:prstDash val="solid"/>
                    </a:lnT>
                    <a:lnB w="9360">
                      <a:solidFill>
                        <a:srgbClr val="000000"/>
                      </a:solidFill>
                      <a:prstDash val="solid"/>
                    </a:lnB>
                    <a:solidFill>
                      <a:srgbClr val="cfd7e7"/>
                    </a:solidFill>
                  </a:tcPr>
                </a:tc>
                <a:tc>
                  <a:txBody>
                    <a:bodyPr lIns="63360" rIns="6336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500" spc="-1" strike="noStrike">
                          <a:solidFill>
                            <a:srgbClr val="073642"/>
                          </a:solidFill>
                          <a:latin typeface="DM Sans"/>
                          <a:ea typeface="DM Sans"/>
                        </a:rPr>
                        <a:t>3</a:t>
                      </a:r>
                      <a:endParaRPr b="0" lang="en-US" sz="15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63360" marR="63360">
                    <a:lnL w="9360">
                      <a:solidFill>
                        <a:srgbClr val="000000"/>
                      </a:solidFill>
                      <a:prstDash val="solid"/>
                    </a:lnL>
                    <a:lnR w="9360">
                      <a:solidFill>
                        <a:srgbClr val="000000"/>
                      </a:solidFill>
                      <a:prstDash val="solid"/>
                    </a:lnR>
                    <a:lnT w="9360">
                      <a:solidFill>
                        <a:srgbClr val="000000"/>
                      </a:solidFill>
                      <a:prstDash val="solid"/>
                    </a:lnT>
                    <a:lnB w="9360">
                      <a:solidFill>
                        <a:srgbClr val="000000"/>
                      </a:solidFill>
                      <a:prstDash val="solid"/>
                    </a:lnB>
                    <a:solidFill>
                      <a:srgbClr val="cfd7e7"/>
                    </a:solidFill>
                  </a:tcPr>
                </a:tc>
                <a:tc>
                  <a:txBody>
                    <a:bodyPr lIns="63360" rIns="6336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500" spc="-1" strike="noStrike">
                          <a:solidFill>
                            <a:srgbClr val="073642"/>
                          </a:solidFill>
                          <a:latin typeface="DM Sans"/>
                          <a:ea typeface="DM Sans"/>
                        </a:rPr>
                        <a:t>2</a:t>
                      </a:r>
                      <a:endParaRPr b="0" lang="en-US" sz="15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63360" marR="63360">
                    <a:lnL w="9360">
                      <a:solidFill>
                        <a:srgbClr val="000000"/>
                      </a:solidFill>
                      <a:prstDash val="solid"/>
                    </a:lnL>
                    <a:lnR w="9360">
                      <a:solidFill>
                        <a:srgbClr val="000000"/>
                      </a:solidFill>
                      <a:prstDash val="solid"/>
                    </a:lnR>
                    <a:lnT w="9360">
                      <a:solidFill>
                        <a:srgbClr val="000000"/>
                      </a:solidFill>
                      <a:prstDash val="solid"/>
                    </a:lnT>
                    <a:lnB w="9360">
                      <a:solidFill>
                        <a:srgbClr val="000000"/>
                      </a:solidFill>
                      <a:prstDash val="solid"/>
                    </a:lnB>
                    <a:solidFill>
                      <a:srgbClr val="cfd7e7"/>
                    </a:solidFill>
                  </a:tcPr>
                </a:tc>
                <a:tc>
                  <a:txBody>
                    <a:bodyPr lIns="63360" rIns="6336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500" spc="-1" strike="noStrike">
                          <a:solidFill>
                            <a:srgbClr val="073642"/>
                          </a:solidFill>
                          <a:latin typeface="DM Sans"/>
                          <a:ea typeface="DM Sans"/>
                        </a:rPr>
                        <a:t>1</a:t>
                      </a:r>
                      <a:endParaRPr b="0" lang="en-US" sz="15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63360" marR="63360">
                    <a:lnL w="9360">
                      <a:solidFill>
                        <a:srgbClr val="000000"/>
                      </a:solidFill>
                      <a:prstDash val="solid"/>
                    </a:lnL>
                    <a:lnR w="9360">
                      <a:solidFill>
                        <a:srgbClr val="000000"/>
                      </a:solidFill>
                      <a:prstDash val="solid"/>
                    </a:lnR>
                    <a:lnT w="9360">
                      <a:solidFill>
                        <a:srgbClr val="000000"/>
                      </a:solidFill>
                      <a:prstDash val="solid"/>
                    </a:lnT>
                    <a:lnB w="9360">
                      <a:solidFill>
                        <a:srgbClr val="000000"/>
                      </a:solidFill>
                      <a:prstDash val="solid"/>
                    </a:lnB>
                    <a:solidFill>
                      <a:srgbClr val="cfd7e7"/>
                    </a:solidFill>
                  </a:tcPr>
                </a:tc>
                <a:tc>
                  <a:txBody>
                    <a:bodyPr lIns="63360" rIns="6336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500" spc="-1" strike="noStrike">
                          <a:solidFill>
                            <a:srgbClr val="073642"/>
                          </a:solidFill>
                          <a:latin typeface="DM Sans"/>
                          <a:ea typeface="DM Sans"/>
                        </a:rPr>
                        <a:t>...</a:t>
                      </a:r>
                      <a:endParaRPr b="0" lang="en-US" sz="15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63360" marR="63360">
                    <a:lnL w="9360">
                      <a:solidFill>
                        <a:srgbClr val="000000"/>
                      </a:solidFill>
                      <a:prstDash val="solid"/>
                    </a:lnL>
                    <a:lnR w="9360">
                      <a:solidFill>
                        <a:srgbClr val="000000"/>
                      </a:solidFill>
                      <a:prstDash val="solid"/>
                    </a:lnR>
                    <a:lnT w="9360">
                      <a:solidFill>
                        <a:srgbClr val="000000"/>
                      </a:solidFill>
                      <a:prstDash val="solid"/>
                    </a:lnT>
                    <a:lnB w="9360">
                      <a:solidFill>
                        <a:srgbClr val="000000"/>
                      </a:solidFill>
                      <a:prstDash val="solid"/>
                    </a:lnB>
                    <a:solidFill>
                      <a:srgbClr val="cfd7e7"/>
                    </a:solidFill>
                  </a:tcPr>
                </a:tc>
              </a:tr>
            </a:tbl>
          </a:graphicData>
        </a:graphic>
      </p:graphicFrame>
      <p:pic>
        <p:nvPicPr>
          <p:cNvPr id="254" name="Google Shape;180;p20" descr="image.png"/>
          <p:cNvPicPr/>
          <p:nvPr/>
        </p:nvPicPr>
        <p:blipFill>
          <a:blip r:embed="rId1"/>
          <a:stretch/>
        </p:blipFill>
        <p:spPr>
          <a:xfrm>
            <a:off x="5905440" y="5182560"/>
            <a:ext cx="380160" cy="380160"/>
          </a:xfrm>
          <a:prstGeom prst="rect">
            <a:avLst/>
          </a:prstGeom>
          <a:ln w="0">
            <a:noFill/>
          </a:ln>
        </p:spPr>
      </p:pic>
      <p:sp>
        <p:nvSpPr>
          <p:cNvPr id="255" name="Google Shape;181;p20"/>
          <p:cNvSpPr/>
          <p:nvPr/>
        </p:nvSpPr>
        <p:spPr>
          <a:xfrm>
            <a:off x="495360" y="5658840"/>
            <a:ext cx="11200680" cy="434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ct val="119000"/>
              </a:lnSpc>
              <a:tabLst>
                <a:tab algn="l" pos="0"/>
              </a:tabLst>
            </a:pPr>
            <a:r>
              <a:rPr b="1" lang="en-US" sz="2400" spc="-1" strike="noStrike">
                <a:solidFill>
                  <a:srgbClr val="ffffff"/>
                </a:solidFill>
                <a:latin typeface="Merriweather"/>
                <a:ea typeface="Merriweather"/>
              </a:rPr>
              <a:t>Full Match Found at Index 12!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94;p14"/>
          <p:cNvSpPr/>
          <p:nvPr/>
        </p:nvSpPr>
        <p:spPr>
          <a:xfrm>
            <a:off x="762120" y="762120"/>
            <a:ext cx="4799880" cy="703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ct val="110000"/>
              </a:lnSpc>
              <a:tabLst>
                <a:tab algn="l" pos="0"/>
              </a:tabLst>
            </a:pPr>
            <a:r>
              <a:rPr b="1" lang="en-US" sz="4200" spc="-1" strike="noStrike">
                <a:solidFill>
                  <a:srgbClr val="000000"/>
                </a:solidFill>
                <a:latin typeface="Manrope"/>
                <a:ea typeface="Manrope"/>
              </a:rPr>
              <a:t>The Data Deluge</a:t>
            </a:r>
            <a:endParaRPr b="0" lang="en-US" sz="4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39" name="Google Shape;95;p14" descr="image.png"/>
          <p:cNvPicPr/>
          <p:nvPr/>
        </p:nvPicPr>
        <p:blipFill>
          <a:blip r:embed="rId1"/>
          <a:stretch/>
        </p:blipFill>
        <p:spPr>
          <a:xfrm>
            <a:off x="6095880" y="0"/>
            <a:ext cx="6095160" cy="6857280"/>
          </a:xfrm>
          <a:prstGeom prst="rect">
            <a:avLst/>
          </a:prstGeom>
          <a:ln w="0">
            <a:noFill/>
          </a:ln>
        </p:spPr>
      </p:pic>
      <p:sp>
        <p:nvSpPr>
          <p:cNvPr id="140" name="Google Shape;96;p14"/>
          <p:cNvSpPr/>
          <p:nvPr/>
        </p:nvSpPr>
        <p:spPr>
          <a:xfrm>
            <a:off x="762120" y="1767960"/>
            <a:ext cx="570960" cy="37440"/>
          </a:xfrm>
          <a:prstGeom prst="roundRect">
            <a:avLst>
              <a:gd name="adj" fmla="val 16667"/>
            </a:avLst>
          </a:pr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6920" bIns="16920" anchor="ctr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chemeClr val="dk1"/>
              </a:solidFill>
              <a:latin typeface="Calibri"/>
              <a:ea typeface="Calibri"/>
            </a:endParaRPr>
          </a:p>
        </p:txBody>
      </p:sp>
      <p:sp>
        <p:nvSpPr>
          <p:cNvPr id="141" name="Google Shape;97;p14"/>
          <p:cNvSpPr/>
          <p:nvPr/>
        </p:nvSpPr>
        <p:spPr>
          <a:xfrm>
            <a:off x="762120" y="2148840"/>
            <a:ext cx="4571280" cy="1606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ct val="160000"/>
              </a:lnSpc>
              <a:tabLst>
                <a:tab algn="l" pos="0"/>
              </a:tabLst>
            </a:pPr>
            <a:r>
              <a:rPr b="1" lang="en-US" sz="1650" spc="-1" strike="noStrike">
                <a:solidFill>
                  <a:srgbClr val="4b5563"/>
                </a:solidFill>
                <a:latin typeface="Manrope"/>
                <a:ea typeface="Manrope"/>
              </a:rPr>
              <a:t>3 Billion Base Pairs.</a:t>
            </a:r>
            <a:r>
              <a:rPr b="0" lang="en-US" sz="1650" spc="-1" strike="noStrike">
                <a:solidFill>
                  <a:srgbClr val="4b5563"/>
                </a:solidFill>
                <a:latin typeface="Manrope"/>
                <a:ea typeface="Manrope"/>
              </a:rPr>
              <a:t> That is the scale of a single human genome. In this ocean of A, C, G, and T, finding a specific gene sequence is finding a needle in a digital haystack.</a:t>
            </a:r>
            <a:endParaRPr b="0" lang="en-US" sz="16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2" name="Google Shape;98;p14"/>
          <p:cNvSpPr/>
          <p:nvPr/>
        </p:nvSpPr>
        <p:spPr>
          <a:xfrm>
            <a:off x="762120" y="3679920"/>
            <a:ext cx="4571280" cy="1606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ct val="160000"/>
              </a:lnSpc>
              <a:tabLst>
                <a:tab algn="l" pos="0"/>
              </a:tabLst>
            </a:pPr>
            <a:r>
              <a:rPr b="0" lang="en-US" sz="1650" spc="-1" strike="noStrike">
                <a:solidFill>
                  <a:srgbClr val="4b5563"/>
                </a:solidFill>
                <a:latin typeface="Manrope"/>
                <a:ea typeface="Manrope"/>
              </a:rPr>
              <a:t>Traditional "brute-force" search methods falter at this magnitude. We need algorithms that don't just read faster—they need to be smarter.</a:t>
            </a:r>
            <a:endParaRPr b="0" lang="en-US" sz="165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43" name="Picture 2" descr="Dna science Images - Free Download on Freepik"/>
          <p:cNvPicPr/>
          <p:nvPr/>
        </p:nvPicPr>
        <p:blipFill>
          <a:blip r:embed="rId2"/>
          <a:stretch/>
        </p:blipFill>
        <p:spPr>
          <a:xfrm>
            <a:off x="6095880" y="762120"/>
            <a:ext cx="6095160" cy="5073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2b3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Google Shape;186;p21" descr="image.png"/>
          <p:cNvPicPr/>
          <p:nvPr/>
        </p:nvPicPr>
        <p:blipFill>
          <a:blip r:embed="rId1"/>
          <a:stretch/>
        </p:blipFill>
        <p:spPr>
          <a:xfrm>
            <a:off x="571680" y="1672560"/>
            <a:ext cx="5333400" cy="4613400"/>
          </a:xfrm>
          <a:prstGeom prst="rect">
            <a:avLst/>
          </a:prstGeom>
          <a:ln w="0">
            <a:noFill/>
          </a:ln>
        </p:spPr>
      </p:pic>
      <p:sp>
        <p:nvSpPr>
          <p:cNvPr id="257" name="Google Shape;188;p21"/>
          <p:cNvSpPr/>
          <p:nvPr/>
        </p:nvSpPr>
        <p:spPr>
          <a:xfrm>
            <a:off x="571680" y="571680"/>
            <a:ext cx="11600640" cy="657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ct val="120000"/>
              </a:lnSpc>
              <a:tabLst>
                <a:tab algn="l" pos="0"/>
              </a:tabLst>
            </a:pPr>
            <a:r>
              <a:rPr b="1" lang="en-US" sz="3600" spc="-1" strike="noStrike">
                <a:solidFill>
                  <a:srgbClr val="2aa198"/>
                </a:solidFill>
                <a:latin typeface="Merriweather"/>
                <a:ea typeface="Merriweather"/>
              </a:rPr>
              <a:t>Complexity Analysis</a:t>
            </a:r>
            <a:endParaRPr b="0" lang="en-US" sz="36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58" name="Google Shape;189;p21"/>
          <p:cNvSpPr/>
          <p:nvPr/>
        </p:nvSpPr>
        <p:spPr>
          <a:xfrm>
            <a:off x="571680" y="1262880"/>
            <a:ext cx="11048400" cy="27720"/>
          </a:xfrm>
          <a:prstGeom prst="rect">
            <a:avLst/>
          </a:prstGeom>
          <a:solidFill>
            <a:srgbClr val="2aa198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4040" bIns="14040" anchor="ctr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chemeClr val="dk1"/>
              </a:solidFill>
              <a:latin typeface="Calibri"/>
              <a:ea typeface="Calibri"/>
            </a:endParaRPr>
          </a:p>
        </p:txBody>
      </p:sp>
      <p:sp>
        <p:nvSpPr>
          <p:cNvPr id="259" name="Google Shape;190;p21"/>
          <p:cNvSpPr/>
          <p:nvPr/>
        </p:nvSpPr>
        <p:spPr>
          <a:xfrm>
            <a:off x="905040" y="1958400"/>
            <a:ext cx="4950000" cy="383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ct val="120000"/>
              </a:lnSpc>
              <a:tabLst>
                <a:tab algn="l" pos="0"/>
              </a:tabLst>
            </a:pPr>
            <a:r>
              <a:rPr b="1" lang="en-US" sz="2100" spc="-1" strike="noStrike">
                <a:solidFill>
                  <a:srgbClr val="2aa198"/>
                </a:solidFill>
                <a:latin typeface="Merriweather"/>
                <a:ea typeface="Merriweather"/>
              </a:rPr>
              <a:t>Best Case: O(n/m)</a:t>
            </a:r>
            <a:endParaRPr b="0" lang="en-US" sz="21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60" name="Google Shape;191;p21"/>
          <p:cNvSpPr/>
          <p:nvPr/>
        </p:nvSpPr>
        <p:spPr>
          <a:xfrm>
            <a:off x="6620040" y="1958400"/>
            <a:ext cx="4950000" cy="383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ct val="120000"/>
              </a:lnSpc>
              <a:tabLst>
                <a:tab algn="l" pos="0"/>
              </a:tabLst>
            </a:pPr>
            <a:r>
              <a:rPr b="1" lang="en-US" sz="2100" spc="-1" strike="noStrike">
                <a:solidFill>
                  <a:srgbClr val="dc322f"/>
                </a:solidFill>
                <a:latin typeface="Merriweather"/>
                <a:ea typeface="Merriweather"/>
              </a:rPr>
              <a:t>Worst Case: O(nm)</a:t>
            </a:r>
            <a:endParaRPr b="0" lang="en-US" sz="21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61" name="Google Shape;192;p21"/>
          <p:cNvSpPr/>
          <p:nvPr/>
        </p:nvSpPr>
        <p:spPr>
          <a:xfrm>
            <a:off x="1219320" y="2430720"/>
            <a:ext cx="65880" cy="228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0" lang="en-US" sz="1500" spc="-1" strike="noStrike">
                <a:solidFill>
                  <a:srgbClr val="93a1a1"/>
                </a:solidFill>
                <a:latin typeface="DM Sans"/>
                <a:ea typeface="DM Sans"/>
              </a:rPr>
              <a:t>•</a:t>
            </a:r>
            <a:endParaRPr b="0" lang="en-US" sz="15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62" name="Google Shape;193;p21"/>
          <p:cNvSpPr/>
          <p:nvPr/>
        </p:nvSpPr>
        <p:spPr>
          <a:xfrm>
            <a:off x="1285920" y="2430720"/>
            <a:ext cx="4333320" cy="73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66600" rIns="0" tIns="0" bIns="0" anchor="t">
            <a:spAutoFit/>
          </a:bodyPr>
          <a:p>
            <a:pPr defTabSz="914400">
              <a:lnSpc>
                <a:spcPct val="160000"/>
              </a:lnSpc>
              <a:tabLst>
                <a:tab algn="l" pos="0"/>
              </a:tabLst>
            </a:pPr>
            <a:r>
              <a:rPr b="0" lang="en-US" sz="1500" spc="-1" strike="noStrike">
                <a:solidFill>
                  <a:srgbClr val="93a1a1"/>
                </a:solidFill>
                <a:latin typeface="DM Sans"/>
                <a:ea typeface="DM Sans"/>
              </a:rPr>
              <a:t>Occurs when the rightmost character of the pattern does not appear in the text at all.</a:t>
            </a:r>
            <a:endParaRPr b="0" lang="en-US" sz="15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63" name="Google Shape;194;p21"/>
          <p:cNvSpPr/>
          <p:nvPr/>
        </p:nvSpPr>
        <p:spPr>
          <a:xfrm>
            <a:off x="1219320" y="3040200"/>
            <a:ext cx="65880" cy="228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0" lang="en-US" sz="1500" spc="-1" strike="noStrike">
                <a:solidFill>
                  <a:srgbClr val="93a1a1"/>
                </a:solidFill>
                <a:latin typeface="DM Sans"/>
                <a:ea typeface="DM Sans"/>
              </a:rPr>
              <a:t>•</a:t>
            </a:r>
            <a:endParaRPr b="0" lang="en-US" sz="15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64" name="Google Shape;195;p21"/>
          <p:cNvSpPr/>
          <p:nvPr/>
        </p:nvSpPr>
        <p:spPr>
          <a:xfrm>
            <a:off x="1285920" y="3040200"/>
            <a:ext cx="4333320" cy="36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66600" rIns="0" tIns="0" bIns="0" anchor="t">
            <a:spAutoFit/>
          </a:bodyPr>
          <a:p>
            <a:pPr defTabSz="914400">
              <a:lnSpc>
                <a:spcPct val="160000"/>
              </a:lnSpc>
              <a:tabLst>
                <a:tab algn="l" pos="0"/>
              </a:tabLst>
            </a:pPr>
            <a:r>
              <a:rPr b="0" lang="en-US" sz="1500" spc="-1" strike="noStrike">
                <a:solidFill>
                  <a:srgbClr val="93a1a1"/>
                </a:solidFill>
                <a:latin typeface="DM Sans"/>
                <a:ea typeface="DM Sans"/>
              </a:rPr>
              <a:t>Algorithm shifts by full pattern length </a:t>
            </a:r>
            <a:r>
              <a:rPr b="0" i="1" lang="en-US" sz="1500" spc="-1" strike="noStrike">
                <a:solidFill>
                  <a:srgbClr val="93a1a1"/>
                </a:solidFill>
                <a:latin typeface="DM Sans"/>
                <a:ea typeface="DM Sans"/>
              </a:rPr>
              <a:t>m</a:t>
            </a:r>
            <a:r>
              <a:rPr b="0" lang="en-US" sz="1500" spc="-1" strike="noStrike">
                <a:solidFill>
                  <a:srgbClr val="93a1a1"/>
                </a:solidFill>
                <a:latin typeface="DM Sans"/>
                <a:ea typeface="DM Sans"/>
              </a:rPr>
              <a:t>.</a:t>
            </a:r>
            <a:endParaRPr b="0" lang="en-US" sz="15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65" name="Google Shape;196;p21"/>
          <p:cNvSpPr/>
          <p:nvPr/>
        </p:nvSpPr>
        <p:spPr>
          <a:xfrm>
            <a:off x="1219320" y="3345120"/>
            <a:ext cx="65880" cy="228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0" lang="en-US" sz="1500" spc="-1" strike="noStrike">
                <a:solidFill>
                  <a:srgbClr val="93a1a1"/>
                </a:solidFill>
                <a:latin typeface="DM Sans"/>
                <a:ea typeface="DM Sans"/>
              </a:rPr>
              <a:t>•</a:t>
            </a:r>
            <a:endParaRPr b="0" lang="en-US" sz="15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66" name="Google Shape;197;p21"/>
          <p:cNvSpPr/>
          <p:nvPr/>
        </p:nvSpPr>
        <p:spPr>
          <a:xfrm>
            <a:off x="1285920" y="3345120"/>
            <a:ext cx="4333320" cy="73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66600" rIns="0" tIns="0" bIns="0" anchor="t">
            <a:spAutoFit/>
          </a:bodyPr>
          <a:p>
            <a:pPr defTabSz="914400">
              <a:lnSpc>
                <a:spcPct val="160000"/>
              </a:lnSpc>
              <a:tabLst>
                <a:tab algn="l" pos="0"/>
              </a:tabLst>
            </a:pPr>
            <a:r>
              <a:rPr b="0" lang="en-US" sz="1500" spc="-1" strike="noStrike">
                <a:solidFill>
                  <a:srgbClr val="93a1a1"/>
                </a:solidFill>
                <a:latin typeface="DM Sans"/>
                <a:ea typeface="DM Sans"/>
              </a:rPr>
              <a:t>Highly probable in DNA sequences due to random distribution of bases.</a:t>
            </a:r>
            <a:endParaRPr b="0" lang="en-US" sz="15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67" name="Google Shape;198;p21"/>
          <p:cNvSpPr/>
          <p:nvPr/>
        </p:nvSpPr>
        <p:spPr>
          <a:xfrm>
            <a:off x="6934320" y="2430720"/>
            <a:ext cx="65880" cy="228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0" lang="en-US" sz="1500" spc="-1" strike="noStrike">
                <a:solidFill>
                  <a:srgbClr val="93a1a1"/>
                </a:solidFill>
                <a:latin typeface="DM Sans"/>
                <a:ea typeface="DM Sans"/>
              </a:rPr>
              <a:t>•</a:t>
            </a:r>
            <a:endParaRPr b="0" lang="en-US" sz="15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68" name="Google Shape;199;p21"/>
          <p:cNvSpPr/>
          <p:nvPr/>
        </p:nvSpPr>
        <p:spPr>
          <a:xfrm>
            <a:off x="7000920" y="2430720"/>
            <a:ext cx="4333320" cy="73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66600" rIns="0" tIns="0" bIns="0" anchor="t">
            <a:spAutoFit/>
          </a:bodyPr>
          <a:p>
            <a:pPr defTabSz="914400">
              <a:lnSpc>
                <a:spcPct val="160000"/>
              </a:lnSpc>
              <a:tabLst>
                <a:tab algn="l" pos="0"/>
              </a:tabLst>
            </a:pPr>
            <a:r>
              <a:rPr b="0" lang="en-US" sz="1500" spc="-1" strike="noStrike">
                <a:solidFill>
                  <a:srgbClr val="93a1a1"/>
                </a:solidFill>
                <a:latin typeface="DM Sans"/>
                <a:ea typeface="DM Sans"/>
              </a:rPr>
              <a:t>Occurs with high periodicity (e.g., T="AAAA...", P="BAAA").</a:t>
            </a:r>
            <a:endParaRPr b="0" lang="en-US" sz="15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69" name="Google Shape;200;p21"/>
          <p:cNvSpPr/>
          <p:nvPr/>
        </p:nvSpPr>
        <p:spPr>
          <a:xfrm>
            <a:off x="6934320" y="3040200"/>
            <a:ext cx="65880" cy="228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0" lang="en-US" sz="1500" spc="-1" strike="noStrike">
                <a:solidFill>
                  <a:srgbClr val="93a1a1"/>
                </a:solidFill>
                <a:latin typeface="DM Sans"/>
                <a:ea typeface="DM Sans"/>
              </a:rPr>
              <a:t>•</a:t>
            </a:r>
            <a:endParaRPr b="0" lang="en-US" sz="15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70" name="Google Shape;201;p21"/>
          <p:cNvSpPr/>
          <p:nvPr/>
        </p:nvSpPr>
        <p:spPr>
          <a:xfrm>
            <a:off x="7000920" y="3040200"/>
            <a:ext cx="4333320" cy="36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66600" rIns="0" tIns="0" bIns="0" anchor="t">
            <a:spAutoFit/>
          </a:bodyPr>
          <a:p>
            <a:pPr defTabSz="914400">
              <a:lnSpc>
                <a:spcPct val="160000"/>
              </a:lnSpc>
              <a:tabLst>
                <a:tab algn="l" pos="0"/>
              </a:tabLst>
            </a:pPr>
            <a:r>
              <a:rPr b="0" lang="en-US" sz="1500" spc="-1" strike="noStrike">
                <a:solidFill>
                  <a:srgbClr val="93a1a1"/>
                </a:solidFill>
                <a:latin typeface="DM Sans"/>
                <a:ea typeface="DM Sans"/>
              </a:rPr>
              <a:t>Requires nearly </a:t>
            </a:r>
            <a:r>
              <a:rPr b="0" i="1" lang="en-US" sz="1500" spc="-1" strike="noStrike">
                <a:solidFill>
                  <a:srgbClr val="93a1a1"/>
                </a:solidFill>
                <a:latin typeface="DM Sans"/>
                <a:ea typeface="DM Sans"/>
              </a:rPr>
              <a:t>m</a:t>
            </a:r>
            <a:r>
              <a:rPr b="0" lang="en-US" sz="1500" spc="-1" strike="noStrike">
                <a:solidFill>
                  <a:srgbClr val="93a1a1"/>
                </a:solidFill>
                <a:latin typeface="DM Sans"/>
                <a:ea typeface="DM Sans"/>
              </a:rPr>
              <a:t> comparisons at each step.</a:t>
            </a:r>
            <a:endParaRPr b="0" lang="en-US" sz="15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71" name="Google Shape;202;p21"/>
          <p:cNvSpPr/>
          <p:nvPr/>
        </p:nvSpPr>
        <p:spPr>
          <a:xfrm>
            <a:off x="6934320" y="3345120"/>
            <a:ext cx="65880" cy="228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0" lang="en-US" sz="1500" spc="-1" strike="noStrike">
                <a:solidFill>
                  <a:srgbClr val="93a1a1"/>
                </a:solidFill>
                <a:latin typeface="DM Sans"/>
                <a:ea typeface="DM Sans"/>
              </a:rPr>
              <a:t>•</a:t>
            </a:r>
            <a:endParaRPr b="0" lang="en-US" sz="15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72" name="Google Shape;203;p21"/>
          <p:cNvSpPr/>
          <p:nvPr/>
        </p:nvSpPr>
        <p:spPr>
          <a:xfrm>
            <a:off x="7000920" y="3345120"/>
            <a:ext cx="4333320" cy="36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66600" rIns="0" tIns="0" bIns="0" anchor="t">
            <a:spAutoFit/>
          </a:bodyPr>
          <a:p>
            <a:pPr defTabSz="914400">
              <a:lnSpc>
                <a:spcPct val="160000"/>
              </a:lnSpc>
              <a:tabLst>
                <a:tab algn="l" pos="0"/>
              </a:tabLst>
            </a:pPr>
            <a:r>
              <a:rPr b="0" lang="en-US" sz="1500" spc="-1" strike="noStrike">
                <a:solidFill>
                  <a:srgbClr val="93a1a1"/>
                </a:solidFill>
                <a:latin typeface="DM Sans"/>
                <a:ea typeface="DM Sans"/>
              </a:rPr>
              <a:t>Extremely rare in biological data.</a:t>
            </a:r>
            <a:endParaRPr b="0" lang="en-US" sz="15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73" name="TextBox 2"/>
          <p:cNvSpPr/>
          <p:nvPr/>
        </p:nvSpPr>
        <p:spPr>
          <a:xfrm>
            <a:off x="3048120" y="3277440"/>
            <a:ext cx="6095160" cy="30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 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114;p15" descr="image.png"/>
          <p:cNvPicPr/>
          <p:nvPr/>
        </p:nvPicPr>
        <p:blipFill>
          <a:blip r:embed="rId1"/>
          <a:stretch/>
        </p:blipFill>
        <p:spPr>
          <a:xfrm>
            <a:off x="0" y="0"/>
            <a:ext cx="12191400" cy="6857280"/>
          </a:xfrm>
          <a:prstGeom prst="rect">
            <a:avLst/>
          </a:prstGeom>
          <a:ln w="0">
            <a:noFill/>
          </a:ln>
        </p:spPr>
      </p:pic>
      <p:sp>
        <p:nvSpPr>
          <p:cNvPr id="275" name="Google Shape;115;p15"/>
          <p:cNvSpPr/>
          <p:nvPr/>
        </p:nvSpPr>
        <p:spPr>
          <a:xfrm>
            <a:off x="571680" y="950760"/>
            <a:ext cx="11601000" cy="5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1" lang="en-US" sz="3600" spc="-1" strike="noStrike">
                <a:solidFill>
                  <a:srgbClr val="ffffff"/>
                </a:solidFill>
                <a:latin typeface="Playfair Display"/>
                <a:ea typeface="Playfair Display"/>
              </a:rPr>
              <a:t>Impact of Alphabet Size 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76" name="Google Shape;116;p15" descr="image.png"/>
          <p:cNvPicPr/>
          <p:nvPr/>
        </p:nvPicPr>
        <p:blipFill>
          <a:blip r:embed="rId2"/>
          <a:stretch/>
        </p:blipFill>
        <p:spPr>
          <a:xfrm>
            <a:off x="6381720" y="2113560"/>
            <a:ext cx="5238000" cy="3809160"/>
          </a:xfrm>
          <a:prstGeom prst="rect">
            <a:avLst/>
          </a:prstGeom>
          <a:ln w="0">
            <a:noFill/>
          </a:ln>
        </p:spPr>
      </p:pic>
      <p:pic>
        <p:nvPicPr>
          <p:cNvPr id="277" name="Google Shape;117;p15" descr="image.png"/>
          <p:cNvPicPr/>
          <p:nvPr/>
        </p:nvPicPr>
        <p:blipFill>
          <a:blip r:embed="rId3"/>
          <a:stretch/>
        </p:blipFill>
        <p:spPr>
          <a:xfrm>
            <a:off x="10010880" y="2218320"/>
            <a:ext cx="1504080" cy="218520"/>
          </a:xfrm>
          <a:prstGeom prst="rect">
            <a:avLst/>
          </a:prstGeom>
          <a:ln w="0">
            <a:noFill/>
          </a:ln>
        </p:spPr>
      </p:pic>
      <p:pic>
        <p:nvPicPr>
          <p:cNvPr id="278" name="Google Shape;118;p15" descr="image.png"/>
          <p:cNvPicPr/>
          <p:nvPr/>
        </p:nvPicPr>
        <p:blipFill>
          <a:blip r:embed="rId4"/>
          <a:stretch/>
        </p:blipFill>
        <p:spPr>
          <a:xfrm>
            <a:off x="6391440" y="2123280"/>
            <a:ext cx="5218920" cy="3790080"/>
          </a:xfrm>
          <a:prstGeom prst="rect">
            <a:avLst/>
          </a:prstGeom>
          <a:ln w="0">
            <a:noFill/>
          </a:ln>
        </p:spPr>
      </p:pic>
      <p:sp>
        <p:nvSpPr>
          <p:cNvPr id="279" name="Google Shape;119;p15"/>
          <p:cNvSpPr/>
          <p:nvPr/>
        </p:nvSpPr>
        <p:spPr>
          <a:xfrm>
            <a:off x="857160" y="2056680"/>
            <a:ext cx="4952160" cy="731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ct val="160000"/>
              </a:lnSpc>
              <a:tabLst>
                <a:tab algn="l" pos="0"/>
              </a:tabLst>
            </a:pPr>
            <a:r>
              <a:rPr b="1" lang="en-US" sz="1500" spc="-1" strike="noStrike">
                <a:solidFill>
                  <a:srgbClr val="fca5a5"/>
                </a:solidFill>
                <a:latin typeface="Inter"/>
                <a:ea typeface="Inter"/>
              </a:rPr>
              <a:t>Small Alphabet Challenge:</a:t>
            </a:r>
            <a:r>
              <a:rPr b="0" lang="en-US" sz="1500" spc="-1" strike="noStrike">
                <a:solidFill>
                  <a:srgbClr val="cbd5e1"/>
                </a:solidFill>
                <a:latin typeface="Inter"/>
                <a:ea typeface="Inter"/>
              </a:rPr>
              <a:t> For DNA ( alphabets = {A, C, G, T), the probability of character recurrence is high.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0" name="Google Shape;120;p15"/>
          <p:cNvSpPr/>
          <p:nvPr/>
        </p:nvSpPr>
        <p:spPr>
          <a:xfrm>
            <a:off x="857160" y="3161520"/>
            <a:ext cx="4952160" cy="1097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ct val="160000"/>
              </a:lnSpc>
              <a:tabLst>
                <a:tab algn="l" pos="0"/>
              </a:tabLst>
            </a:pPr>
            <a:r>
              <a:rPr b="1" lang="en-US" sz="1500" spc="-1" strike="noStrike">
                <a:solidFill>
                  <a:srgbClr val="fca5a5"/>
                </a:solidFill>
                <a:latin typeface="Inter"/>
                <a:ea typeface="Inter"/>
              </a:rPr>
              <a:t>Heuristic Balance:</a:t>
            </a:r>
            <a:r>
              <a:rPr b="0" lang="en-US" sz="1500" spc="-1" strike="noStrike">
                <a:solidFill>
                  <a:srgbClr val="cbd5e1"/>
                </a:solidFill>
                <a:latin typeface="Inter"/>
                <a:ea typeface="Inter"/>
              </a:rPr>
              <a:t> While the Bad Character rule is less effective due to frequent collisions, the </a:t>
            </a:r>
            <a:r>
              <a:rPr b="1" lang="en-US" sz="1500" spc="-1" strike="noStrike">
                <a:solidFill>
                  <a:srgbClr val="fca5a5"/>
                </a:solidFill>
                <a:latin typeface="Inter"/>
                <a:ea typeface="Inter"/>
              </a:rPr>
              <a:t>Good Suffix rule</a:t>
            </a:r>
            <a:r>
              <a:rPr b="0" lang="en-US" sz="1500" spc="-1" strike="noStrike">
                <a:solidFill>
                  <a:srgbClr val="cbd5e1"/>
                </a:solidFill>
                <a:latin typeface="Inter"/>
                <a:ea typeface="Inter"/>
              </a:rPr>
              <a:t> becomes the primary driver of performance.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1" name="Google Shape;121;p15"/>
          <p:cNvSpPr/>
          <p:nvPr/>
        </p:nvSpPr>
        <p:spPr>
          <a:xfrm>
            <a:off x="857160" y="4571280"/>
            <a:ext cx="4952160" cy="109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ct val="160000"/>
              </a:lnSpc>
              <a:tabLst>
                <a:tab algn="l" pos="0"/>
              </a:tabLst>
            </a:pPr>
            <a:r>
              <a:rPr b="1" lang="en-US" sz="1500" spc="-1" strike="noStrike">
                <a:solidFill>
                  <a:srgbClr val="fca5a5"/>
                </a:solidFill>
                <a:latin typeface="Inter"/>
                <a:ea typeface="Inter"/>
              </a:rPr>
              <a:t>Benchmarking:</a:t>
            </a:r>
            <a:r>
              <a:rPr b="0" lang="en-US" sz="1500" spc="-1" strike="noStrike">
                <a:solidFill>
                  <a:srgbClr val="cbd5e1"/>
                </a:solidFill>
                <a:latin typeface="Inter"/>
                <a:ea typeface="Inter"/>
              </a:rPr>
              <a:t> The graph demonstrates the construction time vs pattern lengths analysis. The time for construction increases linearly with pattern size.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2" name="Google Shape;122;p15"/>
          <p:cNvSpPr/>
          <p:nvPr/>
        </p:nvSpPr>
        <p:spPr>
          <a:xfrm>
            <a:off x="571680" y="2094480"/>
            <a:ext cx="142200" cy="29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ct val="16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ef4444"/>
                </a:solidFill>
                <a:latin typeface="Inter"/>
                <a:ea typeface="Inter"/>
              </a:rPr>
              <a:t>➤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3" name="Google Shape;123;p15"/>
          <p:cNvSpPr/>
          <p:nvPr/>
        </p:nvSpPr>
        <p:spPr>
          <a:xfrm>
            <a:off x="571680" y="3199680"/>
            <a:ext cx="142200" cy="29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ct val="16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ef4444"/>
                </a:solidFill>
                <a:latin typeface="Inter"/>
                <a:ea typeface="Inter"/>
              </a:rPr>
              <a:t>➤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4" name="Google Shape;124;p15"/>
          <p:cNvSpPr/>
          <p:nvPr/>
        </p:nvSpPr>
        <p:spPr>
          <a:xfrm>
            <a:off x="571680" y="4609080"/>
            <a:ext cx="142200" cy="29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ct val="16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ef4444"/>
                </a:solidFill>
                <a:latin typeface="Inter"/>
                <a:ea typeface="Inter"/>
              </a:rPr>
              <a:t>➤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85" name="Picture 2" descr=""/>
          <p:cNvPicPr/>
          <p:nvPr/>
        </p:nvPicPr>
        <p:blipFill>
          <a:blip r:embed="rId5"/>
          <a:stretch/>
        </p:blipFill>
        <p:spPr>
          <a:xfrm>
            <a:off x="5816880" y="2165760"/>
            <a:ext cx="6355440" cy="37234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oogle Shape;99;p14" descr="image.png"/>
          <p:cNvPicPr/>
          <p:nvPr/>
        </p:nvPicPr>
        <p:blipFill>
          <a:blip r:embed="rId1"/>
          <a:stretch/>
        </p:blipFill>
        <p:spPr>
          <a:xfrm>
            <a:off x="0" y="0"/>
            <a:ext cx="12191400" cy="6857280"/>
          </a:xfrm>
          <a:prstGeom prst="rect">
            <a:avLst/>
          </a:prstGeom>
          <a:ln w="0">
            <a:noFill/>
          </a:ln>
        </p:spPr>
      </p:pic>
      <p:sp>
        <p:nvSpPr>
          <p:cNvPr id="287" name="Google Shape;100;p14"/>
          <p:cNvSpPr/>
          <p:nvPr/>
        </p:nvSpPr>
        <p:spPr>
          <a:xfrm>
            <a:off x="571680" y="950760"/>
            <a:ext cx="11600640" cy="5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1" lang="en-US" sz="3600" spc="-1" strike="noStrike">
                <a:solidFill>
                  <a:srgbClr val="ffffff"/>
                </a:solidFill>
                <a:latin typeface="Playfair Display"/>
                <a:ea typeface="Playfair Display"/>
              </a:rPr>
              <a:t>Search TIme vs. Text Size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88" name="Google Shape;101;p14" descr="image.png"/>
          <p:cNvPicPr/>
          <p:nvPr/>
        </p:nvPicPr>
        <p:blipFill>
          <a:blip r:embed="rId2"/>
          <a:stretch/>
        </p:blipFill>
        <p:spPr>
          <a:xfrm>
            <a:off x="6381720" y="2113560"/>
            <a:ext cx="5238000" cy="3809160"/>
          </a:xfrm>
          <a:prstGeom prst="rect">
            <a:avLst/>
          </a:prstGeom>
          <a:ln w="0">
            <a:noFill/>
          </a:ln>
        </p:spPr>
      </p:pic>
      <p:pic>
        <p:nvPicPr>
          <p:cNvPr id="289" name="Google Shape;102;p14" descr="image.png"/>
          <p:cNvPicPr/>
          <p:nvPr/>
        </p:nvPicPr>
        <p:blipFill>
          <a:blip r:embed="rId3"/>
          <a:stretch/>
        </p:blipFill>
        <p:spPr>
          <a:xfrm>
            <a:off x="10010880" y="2218320"/>
            <a:ext cx="1504080" cy="218520"/>
          </a:xfrm>
          <a:prstGeom prst="rect">
            <a:avLst/>
          </a:prstGeom>
          <a:ln w="0">
            <a:noFill/>
          </a:ln>
        </p:spPr>
      </p:pic>
      <p:pic>
        <p:nvPicPr>
          <p:cNvPr id="290" name="Google Shape;103;p14" descr="image.png"/>
          <p:cNvPicPr/>
          <p:nvPr/>
        </p:nvPicPr>
        <p:blipFill>
          <a:blip r:embed="rId4"/>
          <a:stretch/>
        </p:blipFill>
        <p:spPr>
          <a:xfrm>
            <a:off x="6391440" y="2123280"/>
            <a:ext cx="5218920" cy="3790080"/>
          </a:xfrm>
          <a:prstGeom prst="rect">
            <a:avLst/>
          </a:prstGeom>
          <a:ln w="0">
            <a:noFill/>
          </a:ln>
        </p:spPr>
      </p:pic>
      <p:sp>
        <p:nvSpPr>
          <p:cNvPr id="291" name="Google Shape;104;p14"/>
          <p:cNvSpPr/>
          <p:nvPr/>
        </p:nvSpPr>
        <p:spPr>
          <a:xfrm>
            <a:off x="857160" y="2056680"/>
            <a:ext cx="4952160" cy="1462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ct val="160000"/>
              </a:lnSpc>
              <a:tabLst>
                <a:tab algn="l" pos="0"/>
              </a:tabLst>
            </a:pPr>
            <a:r>
              <a:rPr b="1" lang="en-US" sz="1500" spc="-1" strike="noStrike">
                <a:solidFill>
                  <a:srgbClr val="fca5a5"/>
                </a:solidFill>
                <a:latin typeface="Inter"/>
                <a:ea typeface="Inter"/>
              </a:rPr>
              <a:t>Comparisons per Character:</a:t>
            </a:r>
            <a:r>
              <a:rPr b="0" lang="en-US" sz="1500" spc="-1" strike="noStrike">
                <a:solidFill>
                  <a:srgbClr val="cbd5e1"/>
                </a:solidFill>
                <a:latin typeface="Inter"/>
                <a:ea typeface="Inter"/>
              </a:rPr>
              <a:t> In the best-case scenarios (common in large alphabets or specific DNA patterns), the ratio of comparisons to text length can be less than 1.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2" name="Google Shape;105;p14"/>
          <p:cNvSpPr/>
          <p:nvPr/>
        </p:nvSpPr>
        <p:spPr>
          <a:xfrm>
            <a:off x="857160" y="3466080"/>
            <a:ext cx="4952160" cy="731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ct val="160000"/>
              </a:lnSpc>
              <a:tabLst>
                <a:tab algn="l" pos="0"/>
              </a:tabLst>
            </a:pPr>
            <a:r>
              <a:rPr b="1" lang="en-US" sz="1500" spc="-1" strike="noStrike">
                <a:solidFill>
                  <a:srgbClr val="fca5a5"/>
                </a:solidFill>
                <a:latin typeface="Inter"/>
                <a:ea typeface="Inter"/>
              </a:rPr>
              <a:t>Scalability:</a:t>
            </a:r>
            <a:r>
              <a:rPr b="0" lang="en-US" sz="1500" spc="-1" strike="noStrike">
                <a:solidFill>
                  <a:srgbClr val="cbd5e1"/>
                </a:solidFill>
                <a:latin typeface="Inter"/>
                <a:ea typeface="Inter"/>
              </a:rPr>
              <a:t> The algorithm scales efficiently for massive biological datasets (e.g., full genome sequencing).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3" name="Google Shape;106;p14"/>
          <p:cNvSpPr/>
          <p:nvPr/>
        </p:nvSpPr>
        <p:spPr>
          <a:xfrm>
            <a:off x="857160" y="4571280"/>
            <a:ext cx="4952160" cy="731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ct val="160000"/>
              </a:lnSpc>
              <a:tabLst>
                <a:tab algn="l" pos="0"/>
              </a:tabLst>
            </a:pPr>
            <a:r>
              <a:rPr b="1" lang="en-US" sz="1500" spc="-1" strike="noStrike">
                <a:solidFill>
                  <a:srgbClr val="fca5a5"/>
                </a:solidFill>
                <a:latin typeface="Inter"/>
                <a:ea typeface="Inter"/>
              </a:rPr>
              <a:t>Data Insight:</a:t>
            </a:r>
            <a:r>
              <a:rPr b="0" lang="en-US" sz="1500" spc="-1" strike="noStrike">
                <a:solidFill>
                  <a:srgbClr val="cbd5e1"/>
                </a:solidFill>
                <a:latin typeface="Inter"/>
                <a:ea typeface="Inter"/>
              </a:rPr>
              <a:t> This graph shows the variation of search time with the text length, which is nearly linear.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4" name="Google Shape;107;p14"/>
          <p:cNvSpPr/>
          <p:nvPr/>
        </p:nvSpPr>
        <p:spPr>
          <a:xfrm>
            <a:off x="571680" y="2094480"/>
            <a:ext cx="142200" cy="29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ct val="16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ef4444"/>
                </a:solidFill>
                <a:latin typeface="Inter"/>
                <a:ea typeface="Inter"/>
              </a:rPr>
              <a:t>➤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5" name="Google Shape;108;p14"/>
          <p:cNvSpPr/>
          <p:nvPr/>
        </p:nvSpPr>
        <p:spPr>
          <a:xfrm>
            <a:off x="571680" y="3504240"/>
            <a:ext cx="142200" cy="29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ct val="16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ef4444"/>
                </a:solidFill>
                <a:latin typeface="Inter"/>
                <a:ea typeface="Inter"/>
              </a:rPr>
              <a:t>➤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6" name="Google Shape;109;p14"/>
          <p:cNvSpPr/>
          <p:nvPr/>
        </p:nvSpPr>
        <p:spPr>
          <a:xfrm>
            <a:off x="571680" y="4609080"/>
            <a:ext cx="142200" cy="29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ct val="16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ef4444"/>
                </a:solidFill>
                <a:latin typeface="Inter"/>
                <a:ea typeface="Inter"/>
              </a:rPr>
              <a:t>➤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97" name="Picture 5" descr=""/>
          <p:cNvPicPr/>
          <p:nvPr/>
        </p:nvPicPr>
        <p:blipFill>
          <a:blip r:embed="rId5"/>
          <a:stretch/>
        </p:blipFill>
        <p:spPr>
          <a:xfrm>
            <a:off x="5856840" y="2175480"/>
            <a:ext cx="6287760" cy="36838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" name="Google Shape;84;p13" descr="image.png"/>
          <p:cNvPicPr/>
          <p:nvPr/>
        </p:nvPicPr>
        <p:blipFill>
          <a:blip r:embed="rId1"/>
          <a:stretch/>
        </p:blipFill>
        <p:spPr>
          <a:xfrm>
            <a:off x="0" y="0"/>
            <a:ext cx="12191400" cy="6857280"/>
          </a:xfrm>
          <a:prstGeom prst="rect">
            <a:avLst/>
          </a:prstGeom>
          <a:ln w="0">
            <a:noFill/>
          </a:ln>
        </p:spPr>
      </p:pic>
      <p:sp>
        <p:nvSpPr>
          <p:cNvPr id="299" name="Google Shape;85;p13"/>
          <p:cNvSpPr/>
          <p:nvPr/>
        </p:nvSpPr>
        <p:spPr>
          <a:xfrm>
            <a:off x="571680" y="950760"/>
            <a:ext cx="11600640" cy="5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1" lang="en-US" sz="3600" spc="-1" strike="noStrike">
                <a:solidFill>
                  <a:srgbClr val="ffffff"/>
                </a:solidFill>
                <a:latin typeface="Playfair Display"/>
                <a:ea typeface="Playfair Display"/>
              </a:rPr>
              <a:t>Performance vs. Pattern Length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00" name="Google Shape;86;p13" descr="image.png"/>
          <p:cNvPicPr/>
          <p:nvPr/>
        </p:nvPicPr>
        <p:blipFill>
          <a:blip r:embed="rId2"/>
          <a:stretch/>
        </p:blipFill>
        <p:spPr>
          <a:xfrm>
            <a:off x="6381720" y="2113560"/>
            <a:ext cx="5238000" cy="3809160"/>
          </a:xfrm>
          <a:prstGeom prst="rect">
            <a:avLst/>
          </a:prstGeom>
          <a:ln w="0">
            <a:noFill/>
          </a:ln>
        </p:spPr>
      </p:pic>
      <p:pic>
        <p:nvPicPr>
          <p:cNvPr id="301" name="Google Shape;87;p13" descr="image.png"/>
          <p:cNvPicPr/>
          <p:nvPr/>
        </p:nvPicPr>
        <p:blipFill>
          <a:blip r:embed="rId3"/>
          <a:stretch/>
        </p:blipFill>
        <p:spPr>
          <a:xfrm>
            <a:off x="10039320" y="2218320"/>
            <a:ext cx="1475640" cy="218520"/>
          </a:xfrm>
          <a:prstGeom prst="rect">
            <a:avLst/>
          </a:prstGeom>
          <a:ln w="0">
            <a:noFill/>
          </a:ln>
        </p:spPr>
      </p:pic>
      <p:pic>
        <p:nvPicPr>
          <p:cNvPr id="302" name="Google Shape;88;p13" descr="image.png"/>
          <p:cNvPicPr/>
          <p:nvPr/>
        </p:nvPicPr>
        <p:blipFill>
          <a:blip r:embed="rId4"/>
          <a:stretch/>
        </p:blipFill>
        <p:spPr>
          <a:xfrm>
            <a:off x="6391440" y="2123280"/>
            <a:ext cx="5218920" cy="3790080"/>
          </a:xfrm>
          <a:prstGeom prst="rect">
            <a:avLst/>
          </a:prstGeom>
          <a:ln w="0">
            <a:noFill/>
          </a:ln>
        </p:spPr>
      </p:pic>
      <p:sp>
        <p:nvSpPr>
          <p:cNvPr id="303" name="Google Shape;89;p13"/>
          <p:cNvSpPr/>
          <p:nvPr/>
        </p:nvSpPr>
        <p:spPr>
          <a:xfrm>
            <a:off x="857160" y="2361240"/>
            <a:ext cx="4952160" cy="109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ct val="160000"/>
              </a:lnSpc>
              <a:tabLst>
                <a:tab algn="l" pos="0"/>
              </a:tabLst>
            </a:pPr>
            <a:r>
              <a:rPr b="1" lang="en-US" sz="1500" spc="-1" strike="noStrike">
                <a:solidFill>
                  <a:srgbClr val="fca5a5"/>
                </a:solidFill>
                <a:latin typeface="Inter"/>
                <a:ea typeface="Inter"/>
              </a:rPr>
              <a:t>Sub-linear Behavior:</a:t>
            </a:r>
            <a:r>
              <a:rPr b="0" lang="en-US" sz="1500" spc="-1" strike="noStrike">
                <a:solidFill>
                  <a:srgbClr val="cbd5e1"/>
                </a:solidFill>
                <a:latin typeface="Inter"/>
                <a:ea typeface="Inter"/>
              </a:rPr>
              <a:t> Unlike naive algorithms, Boyer-Moore's efficiency often </a:t>
            </a:r>
            <a:r>
              <a:rPr b="0" i="1" lang="en-US" sz="1500" spc="-1" strike="noStrike">
                <a:solidFill>
                  <a:srgbClr val="cbd5e1"/>
                </a:solidFill>
                <a:latin typeface="Inter"/>
                <a:ea typeface="Inter"/>
              </a:rPr>
              <a:t>increases</a:t>
            </a:r>
            <a:r>
              <a:rPr b="0" lang="en-US" sz="1500" spc="-1" strike="noStrike">
                <a:solidFill>
                  <a:srgbClr val="cbd5e1"/>
                </a:solidFill>
                <a:latin typeface="Inter"/>
                <a:ea typeface="Inter"/>
              </a:rPr>
              <a:t> as the pattern length grows.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4" name="Google Shape;90;p13"/>
          <p:cNvSpPr/>
          <p:nvPr/>
        </p:nvSpPr>
        <p:spPr>
          <a:xfrm>
            <a:off x="857160" y="3466080"/>
            <a:ext cx="4952160" cy="109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ct val="160000"/>
              </a:lnSpc>
              <a:tabLst>
                <a:tab algn="l" pos="0"/>
              </a:tabLst>
            </a:pPr>
            <a:r>
              <a:rPr b="1" lang="en-US" sz="1500" spc="-1" strike="noStrike">
                <a:solidFill>
                  <a:srgbClr val="fca5a5"/>
                </a:solidFill>
                <a:latin typeface="Inter"/>
                <a:ea typeface="Inter"/>
              </a:rPr>
              <a:t>Larger Shifts:</a:t>
            </a:r>
            <a:r>
              <a:rPr b="0" lang="en-US" sz="1500" spc="-1" strike="noStrike">
                <a:solidFill>
                  <a:srgbClr val="cbd5e1"/>
                </a:solidFill>
                <a:latin typeface="Inter"/>
                <a:ea typeface="Inter"/>
              </a:rPr>
              <a:t> Longer patterns provide more "information" to the Good Suffix heuristic, allowing for larger skips across the text.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5" name="Google Shape;91;p13"/>
          <p:cNvSpPr/>
          <p:nvPr/>
        </p:nvSpPr>
        <p:spPr>
          <a:xfrm>
            <a:off x="857160" y="4571280"/>
            <a:ext cx="4952160" cy="109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ct val="160000"/>
              </a:lnSpc>
              <a:tabLst>
                <a:tab algn="l" pos="0"/>
              </a:tabLst>
            </a:pPr>
            <a:r>
              <a:rPr b="1" lang="en-US" sz="1500" spc="-1" strike="noStrike">
                <a:solidFill>
                  <a:srgbClr val="fca5a5"/>
                </a:solidFill>
                <a:latin typeface="Inter"/>
                <a:ea typeface="Inter"/>
              </a:rPr>
              <a:t>Visual Analysis:</a:t>
            </a:r>
            <a:r>
              <a:rPr b="0" lang="en-US" sz="1500" spc="-1" strike="noStrike">
                <a:solidFill>
                  <a:srgbClr val="cbd5e1"/>
                </a:solidFill>
                <a:latin typeface="Inter"/>
                <a:ea typeface="Inter"/>
              </a:rPr>
              <a:t> The graph illustrates the execution time dropping or stabilizing as m increases, a unique characteristic of this algorithm.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6" name="Google Shape;92;p13"/>
          <p:cNvSpPr/>
          <p:nvPr/>
        </p:nvSpPr>
        <p:spPr>
          <a:xfrm>
            <a:off x="571680" y="2399400"/>
            <a:ext cx="142200" cy="29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ct val="16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ef4444"/>
                </a:solidFill>
                <a:latin typeface="Inter"/>
                <a:ea typeface="Inter"/>
              </a:rPr>
              <a:t>➤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7" name="Google Shape;93;p13"/>
          <p:cNvSpPr/>
          <p:nvPr/>
        </p:nvSpPr>
        <p:spPr>
          <a:xfrm>
            <a:off x="571680" y="3504240"/>
            <a:ext cx="142200" cy="29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ct val="16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ef4444"/>
                </a:solidFill>
                <a:latin typeface="Inter"/>
                <a:ea typeface="Inter"/>
              </a:rPr>
              <a:t>➤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8" name="Google Shape;94;p13"/>
          <p:cNvSpPr/>
          <p:nvPr/>
        </p:nvSpPr>
        <p:spPr>
          <a:xfrm>
            <a:off x="571680" y="4609080"/>
            <a:ext cx="142200" cy="29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ct val="16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ef4444"/>
                </a:solidFill>
                <a:latin typeface="Inter"/>
                <a:ea typeface="Inter"/>
              </a:rPr>
              <a:t>➤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09" name="Picture 2" descr=""/>
          <p:cNvPicPr/>
          <p:nvPr/>
        </p:nvPicPr>
        <p:blipFill>
          <a:blip r:embed="rId5"/>
          <a:stretch/>
        </p:blipFill>
        <p:spPr>
          <a:xfrm>
            <a:off x="5853240" y="2174400"/>
            <a:ext cx="6294960" cy="3687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df6e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215;p23"/>
          <p:cNvSpPr/>
          <p:nvPr/>
        </p:nvSpPr>
        <p:spPr>
          <a:xfrm>
            <a:off x="571680" y="571680"/>
            <a:ext cx="11600640" cy="657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ct val="120000"/>
              </a:lnSpc>
              <a:tabLst>
                <a:tab algn="l" pos="0"/>
              </a:tabLst>
            </a:pPr>
            <a:r>
              <a:rPr b="1" lang="en-US" sz="3600" spc="-1" strike="noStrike">
                <a:solidFill>
                  <a:srgbClr val="b58900"/>
                </a:solidFill>
                <a:latin typeface="Merriweather"/>
                <a:ea typeface="Merriweather"/>
              </a:rPr>
              <a:t>Implementation Details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1" name="Google Shape;216;p23"/>
          <p:cNvSpPr/>
          <p:nvPr/>
        </p:nvSpPr>
        <p:spPr>
          <a:xfrm>
            <a:off x="571680" y="1262880"/>
            <a:ext cx="11048400" cy="27720"/>
          </a:xfrm>
          <a:prstGeom prst="rect">
            <a:avLst/>
          </a:prstGeom>
          <a:solidFill>
            <a:srgbClr val="b589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4040" bIns="14040" anchor="ctr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chemeClr val="dk1"/>
              </a:solidFill>
              <a:latin typeface="Calibri"/>
              <a:ea typeface="Calibri"/>
            </a:endParaRPr>
          </a:p>
        </p:txBody>
      </p:sp>
      <p:sp>
        <p:nvSpPr>
          <p:cNvPr id="312" name="Google Shape;217;p23"/>
          <p:cNvSpPr/>
          <p:nvPr/>
        </p:nvSpPr>
        <p:spPr>
          <a:xfrm>
            <a:off x="952560" y="2299680"/>
            <a:ext cx="10667160" cy="87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ct val="159000"/>
              </a:lnSpc>
              <a:tabLst>
                <a:tab algn="l" pos="0"/>
              </a:tabLst>
            </a:pPr>
            <a:r>
              <a:rPr b="1" lang="en-US" sz="1800" spc="-1" strike="noStrike">
                <a:solidFill>
                  <a:srgbClr val="073642"/>
                </a:solidFill>
                <a:latin typeface="DM Sans"/>
                <a:ea typeface="DM Sans"/>
              </a:rPr>
              <a:t>Overlapping Matches:</a:t>
            </a:r>
            <a:r>
              <a:rPr b="0" lang="en-US" sz="1800" spc="-1" strike="noStrike">
                <a:solidFill>
                  <a:srgbClr val="073642"/>
                </a:solidFill>
                <a:latin typeface="DM Sans"/>
                <a:ea typeface="DM Sans"/>
              </a:rPr>
              <a:t> After finding a match, the algorithm must shift by one unit to ensure no overlapping occurrences are missed.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3" name="Google Shape;218;p23"/>
          <p:cNvSpPr/>
          <p:nvPr/>
        </p:nvSpPr>
        <p:spPr>
          <a:xfrm>
            <a:off x="952560" y="3269160"/>
            <a:ext cx="10667160" cy="871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ct val="159000"/>
              </a:lnSpc>
              <a:tabLst>
                <a:tab algn="l" pos="0"/>
              </a:tabLst>
            </a:pPr>
            <a:r>
              <a:rPr b="1" lang="en-US" sz="1800" spc="-1" strike="noStrike">
                <a:solidFill>
                  <a:srgbClr val="073642"/>
                </a:solidFill>
                <a:latin typeface="DM Sans"/>
                <a:ea typeface="DM Sans"/>
              </a:rPr>
              <a:t>Alphabet Normalization:</a:t>
            </a:r>
            <a:r>
              <a:rPr b="0" lang="en-US" sz="1800" spc="-1" strike="noStrike">
                <a:solidFill>
                  <a:srgbClr val="073642"/>
                </a:solidFill>
                <a:latin typeface="DM Sans"/>
                <a:ea typeface="DM Sans"/>
              </a:rPr>
              <a:t> Input must be normalized (e.g., uppercase) and ambiguous bases ('N') handled as wildcards or mismatches.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4" name="Google Shape;219;p23"/>
          <p:cNvSpPr/>
          <p:nvPr/>
        </p:nvSpPr>
        <p:spPr>
          <a:xfrm>
            <a:off x="952560" y="4238640"/>
            <a:ext cx="10667160" cy="43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ct val="159000"/>
              </a:lnSpc>
              <a:tabLst>
                <a:tab algn="l" pos="0"/>
              </a:tabLst>
            </a:pPr>
            <a:r>
              <a:rPr b="1" lang="en-US" sz="1800" spc="-1" strike="noStrike">
                <a:solidFill>
                  <a:srgbClr val="073642"/>
                </a:solidFill>
                <a:latin typeface="DM Sans"/>
                <a:ea typeface="DM Sans"/>
              </a:rPr>
              <a:t>Preprocessing Cost:</a:t>
            </a:r>
            <a:r>
              <a:rPr b="0" lang="en-US" sz="1800" spc="-1" strike="noStrike">
                <a:solidFill>
                  <a:srgbClr val="073642"/>
                </a:solidFill>
                <a:latin typeface="DM Sans"/>
                <a:ea typeface="DM Sans"/>
              </a:rPr>
              <a:t>   O (m +  Σ). Negligible for long texts.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5" name="Google Shape;220;p23"/>
          <p:cNvSpPr/>
          <p:nvPr/>
        </p:nvSpPr>
        <p:spPr>
          <a:xfrm>
            <a:off x="952560" y="4842360"/>
            <a:ext cx="10667160" cy="87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ct val="159000"/>
              </a:lnSpc>
              <a:tabLst>
                <a:tab algn="l" pos="0"/>
              </a:tabLst>
            </a:pPr>
            <a:r>
              <a:rPr b="1" lang="en-US" sz="1800" spc="-1" strike="noStrike">
                <a:solidFill>
                  <a:srgbClr val="073642"/>
                </a:solidFill>
                <a:latin typeface="DM Sans"/>
                <a:ea typeface="DM Sans"/>
              </a:rPr>
              <a:t>Future Work:</a:t>
            </a:r>
            <a:r>
              <a:rPr b="0" lang="en-US" sz="1800" spc="-1" strike="noStrike">
                <a:solidFill>
                  <a:srgbClr val="073642"/>
                </a:solidFill>
                <a:latin typeface="DM Sans"/>
                <a:ea typeface="DM Sans"/>
              </a:rPr>
              <a:t> An arbitrary number of mismatches may be allowed using a dynamic program approach and the analysis of this variation could be done deeply. 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16" name="Google Shape;221;p23" descr="image.png"/>
          <p:cNvPicPr/>
          <p:nvPr/>
        </p:nvPicPr>
        <p:blipFill>
          <a:blip r:embed="rId1"/>
          <a:stretch/>
        </p:blipFill>
        <p:spPr>
          <a:xfrm>
            <a:off x="571680" y="2299680"/>
            <a:ext cx="142200" cy="246960"/>
          </a:xfrm>
          <a:prstGeom prst="rect">
            <a:avLst/>
          </a:prstGeom>
          <a:ln w="0">
            <a:noFill/>
          </a:ln>
        </p:spPr>
      </p:pic>
      <p:pic>
        <p:nvPicPr>
          <p:cNvPr id="317" name="Google Shape;222;p23" descr="image.png"/>
          <p:cNvPicPr/>
          <p:nvPr/>
        </p:nvPicPr>
        <p:blipFill>
          <a:blip r:embed="rId2"/>
          <a:stretch/>
        </p:blipFill>
        <p:spPr>
          <a:xfrm>
            <a:off x="571680" y="3269160"/>
            <a:ext cx="142200" cy="246960"/>
          </a:xfrm>
          <a:prstGeom prst="rect">
            <a:avLst/>
          </a:prstGeom>
          <a:ln w="0">
            <a:noFill/>
          </a:ln>
        </p:spPr>
      </p:pic>
      <p:pic>
        <p:nvPicPr>
          <p:cNvPr id="318" name="Google Shape;223;p23" descr="image.png"/>
          <p:cNvPicPr/>
          <p:nvPr/>
        </p:nvPicPr>
        <p:blipFill>
          <a:blip r:embed="rId3"/>
          <a:stretch/>
        </p:blipFill>
        <p:spPr>
          <a:xfrm>
            <a:off x="571680" y="4238640"/>
            <a:ext cx="142200" cy="246960"/>
          </a:xfrm>
          <a:prstGeom prst="rect">
            <a:avLst/>
          </a:prstGeom>
          <a:ln w="0">
            <a:noFill/>
          </a:ln>
        </p:spPr>
      </p:pic>
      <p:pic>
        <p:nvPicPr>
          <p:cNvPr id="319" name="Google Shape;224;p23" descr="image.png"/>
          <p:cNvPicPr/>
          <p:nvPr/>
        </p:nvPicPr>
        <p:blipFill>
          <a:blip r:embed="rId4"/>
          <a:stretch/>
        </p:blipFill>
        <p:spPr>
          <a:xfrm>
            <a:off x="571680" y="4842360"/>
            <a:ext cx="142200" cy="246960"/>
          </a:xfrm>
          <a:prstGeom prst="rect">
            <a:avLst/>
          </a:prstGeom>
          <a:ln w="0">
            <a:noFill/>
          </a:ln>
        </p:spPr>
      </p:pic>
      <p:sp>
        <p:nvSpPr>
          <p:cNvPr id="320" name="TextBox 2"/>
          <p:cNvSpPr/>
          <p:nvPr/>
        </p:nvSpPr>
        <p:spPr>
          <a:xfrm>
            <a:off x="3048120" y="3277440"/>
            <a:ext cx="6095160" cy="30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 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1" name="TextBox 4"/>
          <p:cNvSpPr/>
          <p:nvPr/>
        </p:nvSpPr>
        <p:spPr>
          <a:xfrm>
            <a:off x="3048120" y="3277440"/>
            <a:ext cx="6095160" cy="30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 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2" name="TextBox 6"/>
          <p:cNvSpPr/>
          <p:nvPr/>
        </p:nvSpPr>
        <p:spPr>
          <a:xfrm>
            <a:off x="3048120" y="3277440"/>
            <a:ext cx="6095160" cy="30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 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3" name="TextBox 8"/>
          <p:cNvSpPr/>
          <p:nvPr/>
        </p:nvSpPr>
        <p:spPr>
          <a:xfrm>
            <a:off x="3048120" y="3277440"/>
            <a:ext cx="6095160" cy="30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  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4" name="TextBox 10"/>
          <p:cNvSpPr/>
          <p:nvPr/>
        </p:nvSpPr>
        <p:spPr>
          <a:xfrm>
            <a:off x="3048120" y="3277440"/>
            <a:ext cx="6095160" cy="30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 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PlaceHolder 1"/>
          <p:cNvSpPr>
            <a:spLocks noGrp="1"/>
          </p:cNvSpPr>
          <p:nvPr>
            <p:ph type="title"/>
          </p:nvPr>
        </p:nvSpPr>
        <p:spPr>
          <a:xfrm>
            <a:off x="6310080" y="411480"/>
            <a:ext cx="5485680" cy="3291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indent="0" defTabSz="914400">
              <a:lnSpc>
                <a:spcPct val="80000"/>
              </a:lnSpc>
              <a:buNone/>
              <a:tabLst>
                <a:tab algn="l" pos="0"/>
              </a:tabLst>
            </a:pPr>
            <a:r>
              <a:rPr b="1" lang="en-US" sz="6000" spc="94" strike="noStrike">
                <a:solidFill>
                  <a:schemeClr val="lt1"/>
                </a:solidFill>
                <a:latin typeface="Franklin Gothic Demi"/>
              </a:rPr>
              <a:t>Analysis of Suffix Trees and Suffix Arrays</a:t>
            </a:r>
            <a:endParaRPr b="0" lang="en-US" sz="6000" spc="-1" strike="noStrike">
              <a:solidFill>
                <a:schemeClr val="dk1"/>
              </a:solidFill>
              <a:latin typeface="Franklin Gothic Book"/>
            </a:endParaRPr>
          </a:p>
        </p:txBody>
      </p:sp>
      <p:sp>
        <p:nvSpPr>
          <p:cNvPr id="326" name="TextBox 2"/>
          <p:cNvSpPr/>
          <p:nvPr/>
        </p:nvSpPr>
        <p:spPr>
          <a:xfrm>
            <a:off x="6310080" y="4077000"/>
            <a:ext cx="4155840" cy="30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IN" sz="1400" spc="-1" strike="noStrike">
                <a:solidFill>
                  <a:schemeClr val="lt1"/>
                </a:solidFill>
                <a:latin typeface="Arial"/>
                <a:ea typeface="Arial"/>
              </a:rPr>
              <a:t>Tanush Garg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PlaceHolder 1"/>
          <p:cNvSpPr>
            <a:spLocks noGrp="1"/>
          </p:cNvSpPr>
          <p:nvPr>
            <p:ph type="title"/>
          </p:nvPr>
        </p:nvSpPr>
        <p:spPr>
          <a:xfrm>
            <a:off x="594360" y="102960"/>
            <a:ext cx="10873080" cy="1679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indent="0" defTabSz="914400">
              <a:lnSpc>
                <a:spcPct val="80000"/>
              </a:lnSpc>
              <a:buNone/>
              <a:tabLst>
                <a:tab algn="l" pos="0"/>
              </a:tabLst>
            </a:pPr>
            <a:r>
              <a:rPr b="1" lang="en-IN" sz="4400" spc="94" strike="noStrike">
                <a:solidFill>
                  <a:schemeClr val="lt1"/>
                </a:solidFill>
                <a:latin typeface="Franklin Gothic Demi"/>
              </a:rPr>
              <a:t>Suffix Array (Concept)</a:t>
            </a:r>
            <a:endParaRPr b="0" lang="en-US" sz="4400" spc="-1" strike="noStrike">
              <a:solidFill>
                <a:schemeClr val="dk1"/>
              </a:solidFill>
              <a:latin typeface="Franklin Gothic Book"/>
            </a:endParaRPr>
          </a:p>
        </p:txBody>
      </p:sp>
      <p:sp>
        <p:nvSpPr>
          <p:cNvPr id="328" name="PlaceHolder 2"/>
          <p:cNvSpPr>
            <a:spLocks noGrp="1"/>
          </p:cNvSpPr>
          <p:nvPr>
            <p:ph/>
          </p:nvPr>
        </p:nvSpPr>
        <p:spPr>
          <a:xfrm>
            <a:off x="3608640" y="1886760"/>
            <a:ext cx="6410880" cy="393264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1440" rIns="91440" tIns="0" bIns="45720" anchor="ctr">
            <a:noAutofit/>
          </a:bodyPr>
          <a:p>
            <a:pPr marL="283320" indent="-283320" defTabSz="91440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b="1" lang="en-US" sz="1600" spc="-1" strike="noStrike">
                <a:solidFill>
                  <a:schemeClr val="lt1"/>
                </a:solidFill>
                <a:latin typeface="Google Sans Text"/>
              </a:rPr>
              <a:t>Definition:</a:t>
            </a:r>
            <a:r>
              <a:rPr b="0" lang="en-US" sz="1600" spc="-1" strike="noStrike">
                <a:solidFill>
                  <a:schemeClr val="lt1"/>
                </a:solidFill>
                <a:latin typeface="Google Sans Text"/>
              </a:rPr>
              <a:t> A sorted array of all suffixes of a string.</a:t>
            </a:r>
            <a:br>
              <a:rPr sz="1600"/>
            </a:br>
            <a:r>
              <a:rPr b="0" lang="en-US" sz="1600" spc="-1" strike="noStrike">
                <a:solidFill>
                  <a:schemeClr val="lt1"/>
                </a:solidFill>
                <a:latin typeface="Google Sans Text"/>
              </a:rPr>
              <a:t> </a:t>
            </a:r>
            <a:endParaRPr b="0" lang="en-US" sz="1600" spc="-1" strike="noStrike">
              <a:solidFill>
                <a:schemeClr val="dk1"/>
              </a:solidFill>
              <a:latin typeface="Franklin Gothic Book"/>
            </a:endParaRPr>
          </a:p>
          <a:p>
            <a:pPr marL="283320" indent="-283320" defTabSz="91440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b="1" lang="en-US" sz="1600" spc="-1" strike="noStrike">
                <a:solidFill>
                  <a:schemeClr val="lt1"/>
                </a:solidFill>
                <a:latin typeface="Google Sans Text"/>
              </a:rPr>
              <a:t>Structure:</a:t>
            </a:r>
            <a:r>
              <a:rPr b="0" lang="en-US" sz="1600" spc="-1" strike="noStrike">
                <a:solidFill>
                  <a:schemeClr val="lt1"/>
                </a:solidFill>
                <a:latin typeface="Google Sans Text"/>
              </a:rPr>
              <a:t> Stores integers representing the starting index of each suffix.</a:t>
            </a:r>
            <a:br>
              <a:rPr sz="1600"/>
            </a:br>
            <a:r>
              <a:rPr b="0" lang="en-US" sz="1600" spc="-1" strike="noStrike">
                <a:solidFill>
                  <a:schemeClr val="lt1"/>
                </a:solidFill>
                <a:latin typeface="Google Sans Text"/>
              </a:rPr>
              <a:t> </a:t>
            </a:r>
            <a:endParaRPr b="0" lang="en-US" sz="1600" spc="-1" strike="noStrike">
              <a:solidFill>
                <a:schemeClr val="dk1"/>
              </a:solidFill>
              <a:latin typeface="Franklin Gothic Book"/>
            </a:endParaRPr>
          </a:p>
          <a:p>
            <a:pPr marL="283320" indent="-283320" defTabSz="91440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b="1" lang="en-US" sz="1600" spc="-1" strike="noStrike">
                <a:solidFill>
                  <a:schemeClr val="lt1"/>
                </a:solidFill>
                <a:latin typeface="Google Sans Text"/>
              </a:rPr>
              <a:t>Example ("banana"):</a:t>
            </a:r>
            <a:endParaRPr b="0" lang="en-US" sz="1600" spc="-1" strike="noStrike">
              <a:solidFill>
                <a:schemeClr val="dk1"/>
              </a:solidFill>
              <a:latin typeface="Franklin Gothic Book"/>
            </a:endParaRPr>
          </a:p>
          <a:p>
            <a:pPr lvl="1" marL="685800" indent="-283320" defTabSz="91440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b="0" lang="en-US" sz="1600" spc="-1" strike="noStrike">
                <a:solidFill>
                  <a:schemeClr val="lt1"/>
                </a:solidFill>
                <a:latin typeface="Google Sans Text"/>
              </a:rPr>
              <a:t>List suffixes: banana, anana, nana, ana, na, a.</a:t>
            </a:r>
            <a:endParaRPr b="0" lang="en-US" sz="1600" spc="-1" strike="noStrike">
              <a:solidFill>
                <a:schemeClr val="dk1"/>
              </a:solidFill>
              <a:latin typeface="Franklin Gothic Book"/>
            </a:endParaRPr>
          </a:p>
          <a:p>
            <a:pPr lvl="1" marL="685800" indent="-283320" defTabSz="91440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b="0" lang="en-US" sz="1600" spc="-1" strike="noStrike">
                <a:solidFill>
                  <a:schemeClr val="lt1"/>
                </a:solidFill>
                <a:latin typeface="Google Sans Text"/>
              </a:rPr>
              <a:t>Sort them: a, ana, anana, banana, na, nana.</a:t>
            </a:r>
            <a:endParaRPr b="0" lang="en-US" sz="1600" spc="-1" strike="noStrike">
              <a:solidFill>
                <a:schemeClr val="dk1"/>
              </a:solidFill>
              <a:latin typeface="Franklin Gothic Book"/>
            </a:endParaRPr>
          </a:p>
          <a:p>
            <a:pPr lvl="1" marL="685800" indent="-283320" defTabSz="91440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b="0" lang="en-US" sz="1600" spc="-1" strike="noStrike">
                <a:solidFill>
                  <a:schemeClr val="lt1"/>
                </a:solidFill>
                <a:latin typeface="Google Sans Text"/>
              </a:rPr>
              <a:t>Store indices: [5, 3, 1, 0, 4, 2].</a:t>
            </a:r>
            <a:br>
              <a:rPr sz="1600"/>
            </a:br>
            <a:r>
              <a:rPr b="0" lang="en-US" sz="1600" spc="-1" strike="noStrike">
                <a:solidFill>
                  <a:schemeClr val="lt1"/>
                </a:solidFill>
                <a:latin typeface="Google Sans Text"/>
              </a:rPr>
              <a:t> </a:t>
            </a:r>
            <a:endParaRPr b="0" lang="en-US" sz="1600" spc="-1" strike="noStrike">
              <a:solidFill>
                <a:schemeClr val="dk1"/>
              </a:solidFill>
              <a:latin typeface="Franklin Gothic Book"/>
            </a:endParaRPr>
          </a:p>
          <a:p>
            <a:pPr marL="283320" indent="-283320" defTabSz="91440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b="1" lang="en-US" sz="1600" spc="-1" strike="noStrike">
                <a:solidFill>
                  <a:schemeClr val="lt1"/>
                </a:solidFill>
                <a:latin typeface="Google Sans Text"/>
              </a:rPr>
              <a:t>Space Complexity:</a:t>
            </a:r>
            <a:r>
              <a:rPr b="0" lang="en-US" sz="1600" spc="-1" strike="noStrike">
                <a:solidFill>
                  <a:schemeClr val="lt1"/>
                </a:solidFill>
                <a:latin typeface="Google Sans Text"/>
              </a:rPr>
              <a:t> O(n) integers (Very space-efficient).</a:t>
            </a:r>
            <a:endParaRPr b="0" lang="en-US" sz="1600" spc="-1" strike="noStrike">
              <a:solidFill>
                <a:schemeClr val="dk1"/>
              </a:solidFill>
              <a:latin typeface="Franklin Gothic Book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PlaceHolder 1"/>
          <p:cNvSpPr>
            <a:spLocks noGrp="1"/>
          </p:cNvSpPr>
          <p:nvPr>
            <p:ph type="title"/>
          </p:nvPr>
        </p:nvSpPr>
        <p:spPr>
          <a:xfrm>
            <a:off x="594360" y="102960"/>
            <a:ext cx="10873080" cy="1679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indent="0" defTabSz="914400">
              <a:lnSpc>
                <a:spcPct val="80000"/>
              </a:lnSpc>
              <a:buNone/>
              <a:tabLst>
                <a:tab algn="l" pos="0"/>
              </a:tabLst>
            </a:pPr>
            <a:r>
              <a:rPr b="1" lang="en-IN" sz="4400" spc="94" strike="noStrike">
                <a:solidFill>
                  <a:schemeClr val="lt1"/>
                </a:solidFill>
                <a:latin typeface="Franklin Gothic Demi"/>
              </a:rPr>
              <a:t>Dry Run - Naive Construction</a:t>
            </a:r>
            <a:endParaRPr b="0" lang="en-US" sz="4400" spc="-1" strike="noStrike">
              <a:solidFill>
                <a:schemeClr val="dk1"/>
              </a:solidFill>
              <a:latin typeface="Franklin Gothic Book"/>
            </a:endParaRPr>
          </a:p>
        </p:txBody>
      </p:sp>
      <p:sp>
        <p:nvSpPr>
          <p:cNvPr id="330" name="PlaceHolder 2"/>
          <p:cNvSpPr>
            <a:spLocks noGrp="1"/>
          </p:cNvSpPr>
          <p:nvPr>
            <p:ph/>
          </p:nvPr>
        </p:nvSpPr>
        <p:spPr>
          <a:xfrm>
            <a:off x="3526920" y="2158560"/>
            <a:ext cx="7377120" cy="492012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1440" rIns="91440" tIns="0" bIns="45720" anchor="ctr">
            <a:noAutofit/>
          </a:bodyPr>
          <a:p>
            <a:pPr marL="283320" indent="-283320" defTabSz="91440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b="1" lang="en-US" sz="1600" spc="-1" strike="noStrike">
                <a:solidFill>
                  <a:schemeClr val="lt1"/>
                </a:solidFill>
                <a:latin typeface="Franklin Gothic Book"/>
              </a:rPr>
              <a:t>Input String:</a:t>
            </a:r>
            <a:r>
              <a:rPr b="0" lang="en-US" sz="1600" spc="-1" strike="noStrike">
                <a:solidFill>
                  <a:schemeClr val="lt1"/>
                </a:solidFill>
                <a:latin typeface="Franklin Gothic Book"/>
              </a:rPr>
              <a:t> banana$ (n=7)</a:t>
            </a:r>
            <a:br>
              <a:rPr sz="1600"/>
            </a:br>
            <a:r>
              <a:rPr b="0" lang="en-US" sz="1600" spc="-1" strike="noStrike">
                <a:solidFill>
                  <a:schemeClr val="lt1"/>
                </a:solidFill>
                <a:latin typeface="Franklin Gothic Book"/>
              </a:rPr>
              <a:t> </a:t>
            </a:r>
            <a:endParaRPr b="0" lang="en-US" sz="1600" spc="-1" strike="noStrike">
              <a:solidFill>
                <a:schemeClr val="dk1"/>
              </a:solidFill>
              <a:latin typeface="Franklin Gothic Book"/>
            </a:endParaRPr>
          </a:p>
          <a:p>
            <a:pPr marL="283320" indent="-283320" defTabSz="91440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b="1" lang="en-US" sz="1600" spc="-1" strike="noStrike">
                <a:solidFill>
                  <a:schemeClr val="lt1"/>
                </a:solidFill>
                <a:latin typeface="Franklin Gothic Book"/>
              </a:rPr>
              <a:t>Step 1: Extract All Suffixes</a:t>
            </a:r>
            <a:endParaRPr b="0" lang="en-US" sz="1600" spc="-1" strike="noStrike">
              <a:solidFill>
                <a:schemeClr val="dk1"/>
              </a:solidFill>
              <a:latin typeface="Franklin Gothic Book"/>
            </a:endParaRPr>
          </a:p>
          <a:p>
            <a:pPr lvl="1" marL="685800" indent="-283320" defTabSz="91440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b="0" lang="en-US" sz="1600" spc="-1" strike="noStrike">
                <a:solidFill>
                  <a:schemeClr val="lt1"/>
                </a:solidFill>
                <a:latin typeface="Franklin Gothic Book"/>
              </a:rPr>
              <a:t>i=0: banana$</a:t>
            </a:r>
            <a:endParaRPr b="0" lang="en-US" sz="1600" spc="-1" strike="noStrike">
              <a:solidFill>
                <a:schemeClr val="dk1"/>
              </a:solidFill>
              <a:latin typeface="Franklin Gothic Book"/>
            </a:endParaRPr>
          </a:p>
          <a:p>
            <a:pPr lvl="1" marL="685800" indent="-283320" defTabSz="91440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b="0" lang="en-US" sz="1600" spc="-1" strike="noStrike">
                <a:solidFill>
                  <a:schemeClr val="lt1"/>
                </a:solidFill>
                <a:latin typeface="Franklin Gothic Book"/>
              </a:rPr>
              <a:t>i=1: anana$</a:t>
            </a:r>
            <a:endParaRPr b="0" lang="en-US" sz="1600" spc="-1" strike="noStrike">
              <a:solidFill>
                <a:schemeClr val="dk1"/>
              </a:solidFill>
              <a:latin typeface="Franklin Gothic Book"/>
            </a:endParaRPr>
          </a:p>
          <a:p>
            <a:pPr lvl="1" marL="685800" indent="-283320" defTabSz="91440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b="0" lang="en-US" sz="1600" spc="-1" strike="noStrike">
                <a:solidFill>
                  <a:schemeClr val="lt1"/>
                </a:solidFill>
                <a:latin typeface="Franklin Gothic Book"/>
              </a:rPr>
              <a:t>i=2: nana$</a:t>
            </a:r>
            <a:endParaRPr b="0" lang="en-US" sz="1600" spc="-1" strike="noStrike">
              <a:solidFill>
                <a:schemeClr val="dk1"/>
              </a:solidFill>
              <a:latin typeface="Franklin Gothic Book"/>
            </a:endParaRPr>
          </a:p>
          <a:p>
            <a:pPr lvl="1" marL="685800" indent="-283320" defTabSz="91440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b="0" lang="en-US" sz="1600" spc="-1" strike="noStrike">
                <a:solidFill>
                  <a:schemeClr val="lt1"/>
                </a:solidFill>
                <a:latin typeface="Franklin Gothic Book"/>
              </a:rPr>
              <a:t>...</a:t>
            </a:r>
            <a:endParaRPr b="0" lang="en-US" sz="1600" spc="-1" strike="noStrike">
              <a:solidFill>
                <a:schemeClr val="dk1"/>
              </a:solidFill>
              <a:latin typeface="Franklin Gothic Book"/>
            </a:endParaRPr>
          </a:p>
          <a:p>
            <a:pPr lvl="1" marL="685800" indent="-283320" defTabSz="91440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b="0" lang="en-US" sz="1600" spc="-1" strike="noStrike">
                <a:solidFill>
                  <a:schemeClr val="lt1"/>
                </a:solidFill>
                <a:latin typeface="Franklin Gothic Book"/>
              </a:rPr>
              <a:t>i=6: $</a:t>
            </a:r>
            <a:br>
              <a:rPr sz="1600"/>
            </a:br>
            <a:r>
              <a:rPr b="0" lang="en-US" sz="1600" spc="-1" strike="noStrike">
                <a:solidFill>
                  <a:schemeClr val="lt1"/>
                </a:solidFill>
                <a:latin typeface="Franklin Gothic Book"/>
              </a:rPr>
              <a:t> </a:t>
            </a:r>
            <a:endParaRPr b="0" lang="en-US" sz="1600" spc="-1" strike="noStrike">
              <a:solidFill>
                <a:schemeClr val="dk1"/>
              </a:solidFill>
              <a:latin typeface="Franklin Gothic Book"/>
            </a:endParaRPr>
          </a:p>
          <a:p>
            <a:pPr marL="283320" indent="-283320" defTabSz="91440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b="1" lang="en-US" sz="1600" spc="-1" strike="noStrike">
                <a:solidFill>
                  <a:schemeClr val="lt1"/>
                </a:solidFill>
                <a:latin typeface="Franklin Gothic Book"/>
              </a:rPr>
              <a:t>Step 2: Standard Sort</a:t>
            </a:r>
            <a:endParaRPr b="0" lang="en-US" sz="1600" spc="-1" strike="noStrike">
              <a:solidFill>
                <a:schemeClr val="dk1"/>
              </a:solidFill>
              <a:latin typeface="Franklin Gothic Book"/>
            </a:endParaRPr>
          </a:p>
          <a:p>
            <a:pPr lvl="1" marL="685800" indent="-283320" defTabSz="91440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b="0" lang="en-US" sz="1600" spc="-1" strike="noStrike">
                <a:solidFill>
                  <a:schemeClr val="lt1"/>
                </a:solidFill>
                <a:latin typeface="Franklin Gothic Book"/>
              </a:rPr>
              <a:t>We compare string vs string.</a:t>
            </a:r>
            <a:endParaRPr b="0" lang="en-US" sz="1600" spc="-1" strike="noStrike">
              <a:solidFill>
                <a:schemeClr val="dk1"/>
              </a:solidFill>
              <a:latin typeface="Franklin Gothic Book"/>
            </a:endParaRPr>
          </a:p>
          <a:p>
            <a:pPr lvl="1" marL="685800" indent="-283320" defTabSz="91440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b="0" i="1" lang="en-US" sz="1600" spc="-1" strike="noStrike">
                <a:solidFill>
                  <a:schemeClr val="lt1"/>
                </a:solidFill>
                <a:latin typeface="Franklin Gothic Book"/>
              </a:rPr>
              <a:t>Comparison 1:</a:t>
            </a:r>
            <a:r>
              <a:rPr b="0" lang="en-US" sz="1600" spc="-1" strike="noStrike">
                <a:solidFill>
                  <a:schemeClr val="lt1"/>
                </a:solidFill>
                <a:latin typeface="Franklin Gothic Book"/>
              </a:rPr>
              <a:t> anana$ vs ana$  -&gt; match 'a', 'n', 'a'... mismatch at 4th char.</a:t>
            </a:r>
            <a:br>
              <a:rPr sz="1600"/>
            </a:br>
            <a:r>
              <a:rPr b="0" lang="en-US" sz="1600" spc="-1" strike="noStrike">
                <a:solidFill>
                  <a:schemeClr val="lt1"/>
                </a:solidFill>
                <a:latin typeface="Franklin Gothic Book"/>
              </a:rPr>
              <a:t> </a:t>
            </a:r>
            <a:endParaRPr b="0" lang="en-US" sz="1600" spc="-1" strike="noStrike">
              <a:solidFill>
                <a:schemeClr val="dk1"/>
              </a:solidFill>
              <a:latin typeface="Franklin Gothic Book"/>
            </a:endParaRPr>
          </a:p>
          <a:p>
            <a:pPr marL="283320" indent="-283320" defTabSz="91440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b="1" lang="en-US" sz="1600" spc="-1" strike="noStrike">
                <a:solidFill>
                  <a:schemeClr val="lt1"/>
                </a:solidFill>
                <a:latin typeface="Franklin Gothic Book"/>
              </a:rPr>
              <a:t>The Bottleneck:</a:t>
            </a:r>
            <a:endParaRPr b="0" lang="en-US" sz="1600" spc="-1" strike="noStrike">
              <a:solidFill>
                <a:schemeClr val="dk1"/>
              </a:solidFill>
              <a:latin typeface="Franklin Gothic Book"/>
            </a:endParaRPr>
          </a:p>
          <a:p>
            <a:pPr lvl="1" marL="685800" indent="-283320" defTabSz="91440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b="0" lang="en-US" sz="1600" spc="-1" strike="noStrike">
                <a:solidFill>
                  <a:schemeClr val="lt1"/>
                </a:solidFill>
                <a:latin typeface="Franklin Gothic Book"/>
              </a:rPr>
              <a:t>Comparing two long suffixes can take O(n) time.</a:t>
            </a:r>
            <a:endParaRPr b="0" lang="en-US" sz="1600" spc="-1" strike="noStrike">
              <a:solidFill>
                <a:schemeClr val="dk1"/>
              </a:solidFill>
              <a:latin typeface="Franklin Gothic Book"/>
            </a:endParaRPr>
          </a:p>
          <a:p>
            <a:pPr lvl="1" marL="685800" indent="-283320" defTabSz="91440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b="0" lang="en-US" sz="1600" spc="-1" strike="noStrike">
                <a:solidFill>
                  <a:schemeClr val="lt1"/>
                </a:solidFill>
                <a:latin typeface="Franklin Gothic Book"/>
              </a:rPr>
              <a:t>Sorting n items takes O(nlog n) comparisons.</a:t>
            </a:r>
            <a:endParaRPr b="0" lang="en-US" sz="1600" spc="-1" strike="noStrike">
              <a:solidFill>
                <a:schemeClr val="dk1"/>
              </a:solidFill>
              <a:latin typeface="Franklin Gothic Book"/>
            </a:endParaRPr>
          </a:p>
          <a:p>
            <a:pPr lvl="1" marL="685800" indent="-283320" defTabSz="91440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b="1" lang="en-US" sz="1600" spc="-1" strike="noStrike">
                <a:solidFill>
                  <a:schemeClr val="lt1"/>
                </a:solidFill>
                <a:latin typeface="Franklin Gothic Book"/>
              </a:rPr>
              <a:t>Total Time:</a:t>
            </a:r>
            <a:r>
              <a:rPr b="0" lang="en-US" sz="1600" spc="-1" strike="noStrike">
                <a:solidFill>
                  <a:schemeClr val="lt1"/>
                </a:solidFill>
                <a:latin typeface="Franklin Gothic Book"/>
              </a:rPr>
              <a:t> O(n^2log n).</a:t>
            </a:r>
            <a:endParaRPr b="0" lang="en-US" sz="1600" spc="-1" strike="noStrike">
              <a:solidFill>
                <a:schemeClr val="dk1"/>
              </a:solidFill>
              <a:latin typeface="Franklin Gothic Book"/>
            </a:endParaRPr>
          </a:p>
          <a:p>
            <a:pPr lvl="1" marL="685800" indent="-283320" defTabSz="91440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b="0" i="1" lang="en-US" sz="1600" spc="-1" strike="noStrike">
                <a:solidFill>
                  <a:schemeClr val="lt1"/>
                </a:solidFill>
                <a:latin typeface="Franklin Gothic Book"/>
              </a:rPr>
              <a:t>Visual:</a:t>
            </a:r>
            <a:r>
              <a:rPr b="0" lang="en-US" sz="1600" spc="-1" strike="noStrike">
                <a:solidFill>
                  <a:schemeClr val="lt1"/>
                </a:solidFill>
                <a:latin typeface="Franklin Gothic Book"/>
              </a:rPr>
              <a:t> For a Human Genome (n=3 billion), this would take years.</a:t>
            </a:r>
            <a:endParaRPr b="0" lang="en-US" sz="1600" spc="-1" strike="noStrike">
              <a:solidFill>
                <a:schemeClr val="dk1"/>
              </a:solidFill>
              <a:latin typeface="Franklin Gothic Book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1600" spc="-1" strike="noStrike">
              <a:solidFill>
                <a:schemeClr val="dk1"/>
              </a:solidFill>
              <a:latin typeface="Franklin Gothic Book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PlaceHolder 1"/>
          <p:cNvSpPr>
            <a:spLocks noGrp="1"/>
          </p:cNvSpPr>
          <p:nvPr>
            <p:ph type="title"/>
          </p:nvPr>
        </p:nvSpPr>
        <p:spPr>
          <a:xfrm>
            <a:off x="594360" y="102960"/>
            <a:ext cx="10873080" cy="1679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indent="0" defTabSz="914400">
              <a:lnSpc>
                <a:spcPct val="80000"/>
              </a:lnSpc>
              <a:buNone/>
              <a:tabLst>
                <a:tab algn="l" pos="0"/>
              </a:tabLst>
            </a:pPr>
            <a:r>
              <a:rPr b="1" lang="en-US" sz="4400" spc="94" strike="noStrike">
                <a:solidFill>
                  <a:schemeClr val="lt1"/>
                </a:solidFill>
                <a:latin typeface="Franklin Gothic Demi"/>
              </a:rPr>
              <a:t>Dry Run - Manber-Myers (Prefix Doubling)</a:t>
            </a:r>
            <a:endParaRPr b="0" lang="en-US" sz="4400" spc="-1" strike="noStrike">
              <a:solidFill>
                <a:schemeClr val="dk1"/>
              </a:solidFill>
              <a:latin typeface="Franklin Gothic Book"/>
            </a:endParaRPr>
          </a:p>
        </p:txBody>
      </p:sp>
      <p:sp>
        <p:nvSpPr>
          <p:cNvPr id="332" name="PlaceHolder 2"/>
          <p:cNvSpPr>
            <a:spLocks noGrp="1"/>
          </p:cNvSpPr>
          <p:nvPr>
            <p:ph/>
          </p:nvPr>
        </p:nvSpPr>
        <p:spPr>
          <a:xfrm>
            <a:off x="3412800" y="2067480"/>
            <a:ext cx="7083360" cy="516384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1440" rIns="91440" tIns="0" bIns="45720" anchor="ctr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1600" spc="-1" strike="noStrike">
              <a:solidFill>
                <a:schemeClr val="dk1"/>
              </a:solidFill>
              <a:latin typeface="Franklin Gothic Book"/>
            </a:endParaRPr>
          </a:p>
          <a:p>
            <a:pPr marL="283320" indent="-283320" defTabSz="91440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1" lang="en-US" sz="1600" spc="-1" strike="noStrike">
                <a:solidFill>
                  <a:schemeClr val="lt1"/>
                </a:solidFill>
                <a:latin typeface="Franklin Gothic Book"/>
              </a:rPr>
              <a:t>Key Insight:</a:t>
            </a:r>
            <a:r>
              <a:rPr b="0" lang="en-US" sz="1600" spc="-1" strike="noStrike">
                <a:solidFill>
                  <a:schemeClr val="lt1"/>
                </a:solidFill>
                <a:latin typeface="Franklin Gothic Book"/>
              </a:rPr>
              <a:t> Don't compare full strings. Sort by the first 2^k characters only.</a:t>
            </a:r>
            <a:endParaRPr b="0" lang="en-US" sz="1600" spc="-1" strike="noStrike">
              <a:solidFill>
                <a:schemeClr val="dk1"/>
              </a:solidFill>
              <a:latin typeface="Franklin Gothic Book"/>
            </a:endParaRPr>
          </a:p>
          <a:p>
            <a:pPr marL="283320" indent="-283320" defTabSz="91440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1" lang="en-US" sz="1600" spc="-1" strike="noStrike">
                <a:solidFill>
                  <a:schemeClr val="lt1"/>
                </a:solidFill>
                <a:latin typeface="Franklin Gothic Book"/>
              </a:rPr>
              <a:t>Round 0 (k=0, Length 1):</a:t>
            </a:r>
            <a:endParaRPr b="0" lang="en-US" sz="1600" spc="-1" strike="noStrike">
              <a:solidFill>
                <a:schemeClr val="dk1"/>
              </a:solidFill>
              <a:latin typeface="Franklin Gothic Book"/>
            </a:endParaRPr>
          </a:p>
          <a:p>
            <a:pPr lvl="1" marL="743040" indent="-28584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1600" spc="-1" strike="noStrike">
                <a:solidFill>
                  <a:schemeClr val="lt1"/>
                </a:solidFill>
                <a:latin typeface="Franklin Gothic Book"/>
              </a:rPr>
              <a:t>Sort by single characters: b, a, n, a, n, a, $.</a:t>
            </a:r>
            <a:endParaRPr b="0" lang="en-US" sz="1600" spc="-1" strike="noStrike">
              <a:solidFill>
                <a:schemeClr val="dk1"/>
              </a:solidFill>
              <a:latin typeface="Franklin Gothic Book"/>
            </a:endParaRPr>
          </a:p>
          <a:p>
            <a:pPr lvl="1" marL="743040" indent="-28584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1" lang="en-US" sz="1600" spc="-1" strike="noStrike">
                <a:solidFill>
                  <a:schemeClr val="lt1"/>
                </a:solidFill>
                <a:latin typeface="Franklin Gothic Book"/>
              </a:rPr>
              <a:t>Ranks assigned:</a:t>
            </a:r>
            <a:r>
              <a:rPr b="0" lang="en-US" sz="1600" spc="-1" strike="noStrike">
                <a:solidFill>
                  <a:schemeClr val="lt1"/>
                </a:solidFill>
                <a:latin typeface="Franklin Gothic Book"/>
              </a:rPr>
              <a:t> $=0, a=1, b=2, n=3.</a:t>
            </a:r>
            <a:endParaRPr b="0" lang="en-US" sz="1600" spc="-1" strike="noStrike">
              <a:solidFill>
                <a:schemeClr val="dk1"/>
              </a:solidFill>
              <a:latin typeface="Franklin Gothic Book"/>
            </a:endParaRPr>
          </a:p>
          <a:p>
            <a:pPr marL="283320" indent="-283320" defTabSz="91440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1" lang="en-US" sz="1600" spc="-1" strike="noStrike">
                <a:solidFill>
                  <a:schemeClr val="lt1"/>
                </a:solidFill>
                <a:latin typeface="Franklin Gothic Book"/>
              </a:rPr>
              <a:t>Round 1 (k=1, Length 2):</a:t>
            </a:r>
            <a:endParaRPr b="0" lang="en-US" sz="1600" spc="-1" strike="noStrike">
              <a:solidFill>
                <a:schemeClr val="dk1"/>
              </a:solidFill>
              <a:latin typeface="Franklin Gothic Book"/>
            </a:endParaRPr>
          </a:p>
          <a:p>
            <a:pPr lvl="1" marL="743040" indent="-28584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1600" spc="-1" strike="noStrike">
                <a:solidFill>
                  <a:schemeClr val="lt1"/>
                </a:solidFill>
                <a:latin typeface="Franklin Gothic Book"/>
              </a:rPr>
              <a:t>We don't look at characters anymore. We look at </a:t>
            </a:r>
            <a:r>
              <a:rPr b="1" lang="en-US" sz="1600" spc="-1" strike="noStrike">
                <a:solidFill>
                  <a:schemeClr val="lt1"/>
                </a:solidFill>
                <a:latin typeface="Franklin Gothic Book"/>
              </a:rPr>
              <a:t>Rank Pairs</a:t>
            </a:r>
            <a:r>
              <a:rPr b="0" lang="en-US" sz="1600" spc="-1" strike="noStrike">
                <a:solidFill>
                  <a:schemeClr val="lt1"/>
                </a:solidFill>
                <a:latin typeface="Franklin Gothic Book"/>
              </a:rPr>
              <a:t>.</a:t>
            </a:r>
            <a:endParaRPr b="0" lang="en-US" sz="1600" spc="-1" strike="noStrike">
              <a:solidFill>
                <a:schemeClr val="dk1"/>
              </a:solidFill>
              <a:latin typeface="Franklin Gothic Book"/>
            </a:endParaRPr>
          </a:p>
          <a:p>
            <a:pPr lvl="1" marL="743040" indent="-28584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1600" spc="-1" strike="noStrike">
                <a:solidFill>
                  <a:schemeClr val="lt1"/>
                </a:solidFill>
                <a:latin typeface="Franklin Gothic Book"/>
              </a:rPr>
              <a:t>To sort index i, we look at (Rank[i], Rank[i+1]).</a:t>
            </a:r>
            <a:endParaRPr b="0" lang="en-US" sz="1600" spc="-1" strike="noStrike">
              <a:solidFill>
                <a:schemeClr val="dk1"/>
              </a:solidFill>
              <a:latin typeface="Franklin Gothic Book"/>
            </a:endParaRPr>
          </a:p>
          <a:p>
            <a:pPr lvl="1" marL="743040" indent="-28584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i="1" lang="en-US" sz="1600" spc="-1" strike="noStrike">
                <a:solidFill>
                  <a:schemeClr val="lt1"/>
                </a:solidFill>
                <a:latin typeface="Franklin Gothic Book"/>
              </a:rPr>
              <a:t>Example:</a:t>
            </a:r>
            <a:r>
              <a:rPr b="0" lang="en-US" sz="1600" spc="-1" strike="noStrike">
                <a:solidFill>
                  <a:schemeClr val="lt1"/>
                </a:solidFill>
                <a:latin typeface="Franklin Gothic Book"/>
              </a:rPr>
              <a:t> Differentiating the two as at index 1 and 3.</a:t>
            </a:r>
            <a:endParaRPr b="0" lang="en-US" sz="1600" spc="-1" strike="noStrike">
              <a:solidFill>
                <a:schemeClr val="dk1"/>
              </a:solidFill>
              <a:latin typeface="Franklin Gothic Book"/>
            </a:endParaRPr>
          </a:p>
          <a:p>
            <a:pPr lvl="2" marL="1200240" indent="-28584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1600" spc="-1" strike="noStrike">
                <a:solidFill>
                  <a:schemeClr val="lt1"/>
                </a:solidFill>
                <a:latin typeface="Franklin Gothic Book"/>
              </a:rPr>
              <a:t>Index 1 (an): Pair is (1, 3) (Rank of 'a', Rank of 'n')</a:t>
            </a:r>
            <a:endParaRPr b="0" lang="en-US" sz="1600" spc="-1" strike="noStrike">
              <a:solidFill>
                <a:schemeClr val="dk1"/>
              </a:solidFill>
              <a:latin typeface="Franklin Gothic Book"/>
            </a:endParaRPr>
          </a:p>
          <a:p>
            <a:pPr lvl="2" marL="1200240" indent="-28584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1600" spc="-1" strike="noStrike">
                <a:solidFill>
                  <a:schemeClr val="lt1"/>
                </a:solidFill>
                <a:latin typeface="Franklin Gothic Book"/>
              </a:rPr>
              <a:t>Index 3 (an): Pair is (1, 3) (Rank of 'a', Rank of 'n') -&gt; Still identical!</a:t>
            </a:r>
            <a:endParaRPr b="0" lang="en-US" sz="1600" spc="-1" strike="noStrike">
              <a:solidFill>
                <a:schemeClr val="dk1"/>
              </a:solidFill>
              <a:latin typeface="Franklin Gothic Book"/>
            </a:endParaRPr>
          </a:p>
          <a:p>
            <a:pPr marL="283320" indent="-283320" defTabSz="91440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1" lang="en-US" sz="1600" spc="-1" strike="noStrike">
                <a:solidFill>
                  <a:schemeClr val="lt1"/>
                </a:solidFill>
                <a:latin typeface="Franklin Gothic Book"/>
              </a:rPr>
              <a:t>Round 2 (k=2, Length 4):</a:t>
            </a:r>
            <a:endParaRPr b="0" lang="en-US" sz="1600" spc="-1" strike="noStrike">
              <a:solidFill>
                <a:schemeClr val="dk1"/>
              </a:solidFill>
              <a:latin typeface="Franklin Gothic Book"/>
            </a:endParaRPr>
          </a:p>
          <a:p>
            <a:pPr lvl="1" marL="743040" indent="-28584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1600" spc="-1" strike="noStrike">
                <a:solidFill>
                  <a:schemeClr val="lt1"/>
                </a:solidFill>
                <a:latin typeface="Franklin Gothic Book"/>
              </a:rPr>
              <a:t>Sort using pair (Rank[i], Rank[i+2]).</a:t>
            </a:r>
            <a:endParaRPr b="0" lang="en-US" sz="1600" spc="-1" strike="noStrike">
              <a:solidFill>
                <a:schemeClr val="dk1"/>
              </a:solidFill>
              <a:latin typeface="Franklin Gothic Book"/>
            </a:endParaRPr>
          </a:p>
          <a:p>
            <a:pPr lvl="1" marL="743040" indent="-28584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i="1" lang="en-US" sz="1600" spc="-1" strike="noStrike">
                <a:solidFill>
                  <a:schemeClr val="lt1"/>
                </a:solidFill>
                <a:latin typeface="Franklin Gothic Book"/>
              </a:rPr>
              <a:t>Example:</a:t>
            </a:r>
            <a:r>
              <a:rPr b="0" lang="en-US" sz="1600" spc="-1" strike="noStrike">
                <a:solidFill>
                  <a:schemeClr val="lt1"/>
                </a:solidFill>
                <a:latin typeface="Franklin Gothic Book"/>
              </a:rPr>
              <a:t> Now we compare anana vs ana$.</a:t>
            </a:r>
            <a:endParaRPr b="0" lang="en-US" sz="1600" spc="-1" strike="noStrike">
              <a:solidFill>
                <a:schemeClr val="dk1"/>
              </a:solidFill>
              <a:latin typeface="Franklin Gothic Book"/>
            </a:endParaRPr>
          </a:p>
          <a:p>
            <a:pPr lvl="2" marL="1200240" indent="-28584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1600" spc="-1" strike="noStrike">
                <a:solidFill>
                  <a:schemeClr val="lt1"/>
                </a:solidFill>
                <a:latin typeface="Franklin Gothic Book"/>
              </a:rPr>
              <a:t>Index 1 (anan): Pair is (Rank of 'an', Rank of 'an')</a:t>
            </a:r>
            <a:endParaRPr b="0" lang="en-US" sz="1600" spc="-1" strike="noStrike">
              <a:solidFill>
                <a:schemeClr val="dk1"/>
              </a:solidFill>
              <a:latin typeface="Franklin Gothic Book"/>
            </a:endParaRPr>
          </a:p>
          <a:p>
            <a:pPr lvl="2" marL="1200240" indent="-28584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1600" spc="-1" strike="noStrike">
                <a:solidFill>
                  <a:schemeClr val="lt1"/>
                </a:solidFill>
                <a:latin typeface="Franklin Gothic Book"/>
              </a:rPr>
              <a:t>Index 3 (ana$): Pair is (Rank of 'an', Rank of 'a$')</a:t>
            </a:r>
            <a:endParaRPr b="0" lang="en-US" sz="1600" spc="-1" strike="noStrike">
              <a:solidFill>
                <a:schemeClr val="dk1"/>
              </a:solidFill>
              <a:latin typeface="Franklin Gothic Book"/>
            </a:endParaRPr>
          </a:p>
          <a:p>
            <a:pPr lvl="1" marL="743040" indent="-28584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1600" spc="-1" strike="noStrike">
                <a:solidFill>
                  <a:schemeClr val="lt1"/>
                </a:solidFill>
                <a:latin typeface="Franklin Gothic Book"/>
              </a:rPr>
              <a:t>Since Rank('an') &gt; Rank('a$'), index 3 comes first.</a:t>
            </a:r>
            <a:endParaRPr b="0" lang="en-US" sz="1600" spc="-1" strike="noStrike">
              <a:solidFill>
                <a:schemeClr val="dk1"/>
              </a:solidFill>
              <a:latin typeface="Franklin Gothic Book"/>
            </a:endParaRPr>
          </a:p>
          <a:p>
            <a:pPr marL="283320" indent="-283320" defTabSz="91440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1" lang="en-US" sz="1600" spc="-1" strike="noStrike">
                <a:solidFill>
                  <a:schemeClr val="lt1"/>
                </a:solidFill>
                <a:latin typeface="Franklin Gothic Book"/>
              </a:rPr>
              <a:t>Result:</a:t>
            </a:r>
            <a:r>
              <a:rPr b="0" lang="en-US" sz="1600" spc="-1" strike="noStrike">
                <a:solidFill>
                  <a:schemeClr val="lt1"/>
                </a:solidFill>
                <a:latin typeface="Franklin Gothic Book"/>
              </a:rPr>
              <a:t> Unique ranks achieved. Array is sorted in O(nlog n).</a:t>
            </a:r>
            <a:endParaRPr b="0" lang="en-US" sz="1600" spc="-1" strike="noStrike">
              <a:solidFill>
                <a:schemeClr val="dk1"/>
              </a:solidFill>
              <a:latin typeface="Franklin Gothic Book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1600" spc="-1" strike="noStrike">
              <a:solidFill>
                <a:schemeClr val="dk1"/>
              </a:solidFill>
              <a:latin typeface="Franklin Gothic Book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PlaceHolder 1"/>
          <p:cNvSpPr>
            <a:spLocks noGrp="1"/>
          </p:cNvSpPr>
          <p:nvPr>
            <p:ph type="title"/>
          </p:nvPr>
        </p:nvSpPr>
        <p:spPr>
          <a:xfrm>
            <a:off x="594360" y="102960"/>
            <a:ext cx="10873080" cy="1679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indent="0" defTabSz="914400">
              <a:lnSpc>
                <a:spcPct val="80000"/>
              </a:lnSpc>
              <a:buNone/>
              <a:tabLst>
                <a:tab algn="l" pos="0"/>
              </a:tabLst>
            </a:pPr>
            <a:r>
              <a:rPr b="1" lang="en-IN" sz="4400" spc="94" strike="noStrike">
                <a:solidFill>
                  <a:schemeClr val="lt1"/>
                </a:solidFill>
                <a:latin typeface="Franklin Gothic Demi"/>
              </a:rPr>
              <a:t>Suffix Tree (Concept)</a:t>
            </a:r>
            <a:endParaRPr b="0" lang="en-US" sz="4400" spc="-1" strike="noStrike">
              <a:solidFill>
                <a:schemeClr val="dk1"/>
              </a:solidFill>
              <a:latin typeface="Franklin Gothic Book"/>
            </a:endParaRPr>
          </a:p>
        </p:txBody>
      </p:sp>
      <p:sp>
        <p:nvSpPr>
          <p:cNvPr id="334" name="PlaceHolder 2"/>
          <p:cNvSpPr>
            <a:spLocks noGrp="1"/>
          </p:cNvSpPr>
          <p:nvPr>
            <p:ph/>
          </p:nvPr>
        </p:nvSpPr>
        <p:spPr>
          <a:xfrm>
            <a:off x="3233160" y="1815120"/>
            <a:ext cx="7451640" cy="397836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1440" rIns="91440" tIns="45720" bIns="45720" anchor="ctr">
            <a:noAutofit/>
          </a:bodyPr>
          <a:p>
            <a:pPr marL="283320" indent="-283320" defTabSz="91440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b="1" lang="en-US" sz="1600" spc="-1" strike="noStrike">
                <a:solidFill>
                  <a:schemeClr val="lt1"/>
                </a:solidFill>
                <a:latin typeface="Franklin Gothic Book"/>
              </a:rPr>
              <a:t>Definition:</a:t>
            </a:r>
            <a:r>
              <a:rPr b="0" lang="en-US" sz="1600" spc="-1" strike="noStrike">
                <a:solidFill>
                  <a:schemeClr val="lt1"/>
                </a:solidFill>
                <a:latin typeface="Franklin Gothic Book"/>
              </a:rPr>
              <a:t> A compressed Trie containing all suffixes of the text.</a:t>
            </a:r>
            <a:br>
              <a:rPr sz="1600"/>
            </a:br>
            <a:r>
              <a:rPr b="0" lang="en-US" sz="1600" spc="-1" strike="noStrike">
                <a:solidFill>
                  <a:schemeClr val="lt1"/>
                </a:solidFill>
                <a:latin typeface="Franklin Gothic Book"/>
              </a:rPr>
              <a:t> </a:t>
            </a:r>
            <a:endParaRPr b="0" lang="en-US" sz="1600" spc="-1" strike="noStrike">
              <a:solidFill>
                <a:schemeClr val="dk1"/>
              </a:solidFill>
              <a:latin typeface="Franklin Gothic Book"/>
            </a:endParaRPr>
          </a:p>
          <a:p>
            <a:pPr marL="283320" indent="-283320" defTabSz="91440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b="1" lang="en-US" sz="1600" spc="-1" strike="noStrike">
                <a:solidFill>
                  <a:schemeClr val="lt1"/>
                </a:solidFill>
                <a:latin typeface="Franklin Gothic Book"/>
              </a:rPr>
              <a:t>Key Properties:</a:t>
            </a:r>
            <a:endParaRPr b="0" lang="en-US" sz="1600" spc="-1" strike="noStrike">
              <a:solidFill>
                <a:schemeClr val="dk1"/>
              </a:solidFill>
              <a:latin typeface="Franklin Gothic Book"/>
            </a:endParaRPr>
          </a:p>
          <a:p>
            <a:pPr lvl="1" marL="685800" indent="-28332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600" spc="-1" strike="noStrike">
                <a:solidFill>
                  <a:schemeClr val="lt1"/>
                </a:solidFill>
                <a:latin typeface="Franklin Gothic Book"/>
              </a:rPr>
              <a:t>Each edge is labeled with a substring.</a:t>
            </a:r>
            <a:endParaRPr b="0" lang="en-US" sz="1600" spc="-1" strike="noStrike">
              <a:solidFill>
                <a:schemeClr val="dk1"/>
              </a:solidFill>
              <a:latin typeface="Franklin Gothic Book"/>
            </a:endParaRPr>
          </a:p>
          <a:p>
            <a:pPr lvl="1" marL="685800" indent="-28332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600" spc="-1" strike="noStrike">
                <a:solidFill>
                  <a:schemeClr val="lt1"/>
                </a:solidFill>
                <a:latin typeface="Franklin Gothic Book"/>
              </a:rPr>
              <a:t>Each path from root to leaf represents a unique suffix.</a:t>
            </a:r>
            <a:endParaRPr b="0" lang="en-US" sz="1600" spc="-1" strike="noStrike">
              <a:solidFill>
                <a:schemeClr val="dk1"/>
              </a:solidFill>
              <a:latin typeface="Franklin Gothic Book"/>
            </a:endParaRPr>
          </a:p>
          <a:p>
            <a:pPr lvl="1" marL="685800" indent="-28332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600" spc="-1" strike="noStrike">
                <a:solidFill>
                  <a:schemeClr val="lt1"/>
                </a:solidFill>
                <a:latin typeface="Franklin Gothic Book"/>
              </a:rPr>
              <a:t>Internal nodes have at least 2 children.</a:t>
            </a:r>
            <a:br>
              <a:rPr sz="1600"/>
            </a:br>
            <a:r>
              <a:rPr b="0" lang="en-US" sz="1600" spc="-1" strike="noStrike">
                <a:solidFill>
                  <a:schemeClr val="lt1"/>
                </a:solidFill>
                <a:latin typeface="Franklin Gothic Book"/>
              </a:rPr>
              <a:t> </a:t>
            </a:r>
            <a:endParaRPr b="0" lang="en-US" sz="1600" spc="-1" strike="noStrike">
              <a:solidFill>
                <a:schemeClr val="dk1"/>
              </a:solidFill>
              <a:latin typeface="Franklin Gothic Book"/>
            </a:endParaRPr>
          </a:p>
          <a:p>
            <a:pPr marL="283320" indent="-283320" defTabSz="91440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b="1" lang="en-US" sz="1600" spc="-1" strike="noStrike">
                <a:solidFill>
                  <a:schemeClr val="lt1"/>
                </a:solidFill>
                <a:latin typeface="Franklin Gothic Book"/>
              </a:rPr>
              <a:t>Advantage:</a:t>
            </a:r>
            <a:r>
              <a:rPr b="0" lang="en-US" sz="1600" spc="-1" strike="noStrike">
                <a:solidFill>
                  <a:schemeClr val="lt1"/>
                </a:solidFill>
                <a:latin typeface="Franklin Gothic Book"/>
              </a:rPr>
              <a:t> Extremely fast search and structural visualization of string properties.</a:t>
            </a:r>
            <a:br>
              <a:rPr sz="1600"/>
            </a:br>
            <a:r>
              <a:rPr b="0" lang="en-US" sz="1600" spc="-1" strike="noStrike">
                <a:solidFill>
                  <a:schemeClr val="lt1"/>
                </a:solidFill>
                <a:latin typeface="Franklin Gothic Book"/>
              </a:rPr>
              <a:t> </a:t>
            </a:r>
            <a:endParaRPr b="0" lang="en-US" sz="1600" spc="-1" strike="noStrike">
              <a:solidFill>
                <a:schemeClr val="dk1"/>
              </a:solidFill>
              <a:latin typeface="Franklin Gothic Book"/>
            </a:endParaRPr>
          </a:p>
          <a:p>
            <a:pPr marL="283320" indent="-283320" defTabSz="91440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b="1" lang="en-US" sz="1600" spc="-1" strike="noStrike">
                <a:solidFill>
                  <a:schemeClr val="lt1"/>
                </a:solidFill>
                <a:latin typeface="Franklin Gothic Book"/>
              </a:rPr>
              <a:t>Disadvantage:</a:t>
            </a:r>
            <a:r>
              <a:rPr b="0" lang="en-US" sz="1600" spc="-1" strike="noStrike">
                <a:solidFill>
                  <a:schemeClr val="lt1"/>
                </a:solidFill>
                <a:latin typeface="Franklin Gothic Book"/>
              </a:rPr>
              <a:t> High memory consumption due to node pointers.</a:t>
            </a:r>
            <a:endParaRPr b="0" lang="en-US" sz="1600" spc="-1" strike="noStrike">
              <a:solidFill>
                <a:schemeClr val="dk1"/>
              </a:solidFill>
              <a:latin typeface="Franklin Gothic Book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03;p15"/>
          <p:cNvSpPr/>
          <p:nvPr/>
        </p:nvSpPr>
        <p:spPr>
          <a:xfrm>
            <a:off x="762120" y="2148840"/>
            <a:ext cx="5199840" cy="351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ct val="110000"/>
              </a:lnSpc>
              <a:tabLst>
                <a:tab algn="l" pos="0"/>
              </a:tabLst>
            </a:pPr>
            <a:r>
              <a:rPr b="1" lang="en-US" sz="2100" spc="-1" strike="noStrike">
                <a:solidFill>
                  <a:srgbClr val="000000"/>
                </a:solidFill>
                <a:latin typeface="Manrope"/>
                <a:ea typeface="Manrope"/>
              </a:rPr>
              <a:t>Naive Approaches</a:t>
            </a:r>
            <a:endParaRPr b="0" lang="en-US" sz="2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5" name="Google Shape;104;p15"/>
          <p:cNvSpPr/>
          <p:nvPr/>
        </p:nvSpPr>
        <p:spPr>
          <a:xfrm>
            <a:off x="762120" y="2680200"/>
            <a:ext cx="4952160" cy="1204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ct val="160000"/>
              </a:lnSpc>
              <a:tabLst>
                <a:tab algn="l" pos="0"/>
              </a:tabLst>
            </a:pPr>
            <a:r>
              <a:rPr b="0" lang="en-US" sz="1650" spc="-1" strike="noStrike">
                <a:solidFill>
                  <a:srgbClr val="4b5563"/>
                </a:solidFill>
                <a:latin typeface="Manrope"/>
                <a:ea typeface="Manrope"/>
              </a:rPr>
              <a:t>The standard way to search checks every single character position. As datasets grow, the time required explodes.</a:t>
            </a:r>
            <a:endParaRPr b="0" lang="en-US" sz="16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6" name="Google Shape;105;p15"/>
          <p:cNvSpPr/>
          <p:nvPr/>
        </p:nvSpPr>
        <p:spPr>
          <a:xfrm>
            <a:off x="6477120" y="2148840"/>
            <a:ext cx="5199840" cy="351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ct val="110000"/>
              </a:lnSpc>
              <a:tabLst>
                <a:tab algn="l" pos="0"/>
              </a:tabLst>
            </a:pPr>
            <a:r>
              <a:rPr b="1" lang="en-US" sz="2100" spc="-1" strike="noStrike">
                <a:solidFill>
                  <a:srgbClr val="000000"/>
                </a:solidFill>
                <a:latin typeface="Manrope"/>
                <a:ea typeface="Manrope"/>
              </a:rPr>
              <a:t>Optimized Solutions</a:t>
            </a:r>
            <a:endParaRPr b="0" lang="en-US" sz="2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7" name="Google Shape;106;p15"/>
          <p:cNvSpPr/>
          <p:nvPr/>
        </p:nvSpPr>
        <p:spPr>
          <a:xfrm>
            <a:off x="6477120" y="2680200"/>
            <a:ext cx="4952160" cy="1204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ct val="160000"/>
              </a:lnSpc>
              <a:tabLst>
                <a:tab algn="l" pos="0"/>
              </a:tabLst>
            </a:pPr>
            <a:r>
              <a:rPr b="0" lang="en-US" sz="1650" spc="-1" strike="noStrike">
                <a:solidFill>
                  <a:srgbClr val="4b5563"/>
                </a:solidFill>
                <a:latin typeface="Manrope"/>
                <a:ea typeface="Manrope"/>
              </a:rPr>
              <a:t>By preprocessing the data or the pattern, we can skip vast sections of text, achieving sub-linear performance.</a:t>
            </a:r>
            <a:endParaRPr b="0" lang="en-US" sz="16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8" name="Google Shape;107;p15"/>
          <p:cNvSpPr/>
          <p:nvPr/>
        </p:nvSpPr>
        <p:spPr>
          <a:xfrm>
            <a:off x="990720" y="3876120"/>
            <a:ext cx="4723560" cy="15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1" lang="en-US" sz="1050" spc="-1" strike="noStrike">
                <a:solidFill>
                  <a:srgbClr val="9ca3af"/>
                </a:solidFill>
                <a:latin typeface="Manrope"/>
                <a:ea typeface="Manrope"/>
              </a:rPr>
              <a:t>COMPLEXITY</a:t>
            </a:r>
            <a:endParaRPr b="0" lang="en-US" sz="10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9" name="Google Shape;108;p15"/>
          <p:cNvSpPr/>
          <p:nvPr/>
        </p:nvSpPr>
        <p:spPr>
          <a:xfrm>
            <a:off x="990720" y="4057200"/>
            <a:ext cx="4723560" cy="365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1" lang="en-US" sz="2400" spc="-1" strike="noStrike">
                <a:solidFill>
                  <a:srgbClr val="ef4444"/>
                </a:solidFill>
                <a:latin typeface="Manrope"/>
                <a:ea typeface="Manrope"/>
              </a:rPr>
              <a:t>O(N × M)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0" name="Google Shape;109;p15"/>
          <p:cNvSpPr/>
          <p:nvPr/>
        </p:nvSpPr>
        <p:spPr>
          <a:xfrm>
            <a:off x="6705720" y="3876120"/>
            <a:ext cx="4723560" cy="15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1" lang="en-US" sz="1050" spc="-1" strike="noStrike">
                <a:solidFill>
                  <a:srgbClr val="9ca3af"/>
                </a:solidFill>
                <a:latin typeface="Manrope"/>
                <a:ea typeface="Manrope"/>
              </a:rPr>
              <a:t>COMPLEXITY</a:t>
            </a:r>
            <a:endParaRPr b="0" lang="en-US" sz="10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1" name="Google Shape;110;p15"/>
          <p:cNvSpPr/>
          <p:nvPr/>
        </p:nvSpPr>
        <p:spPr>
          <a:xfrm>
            <a:off x="6705720" y="4057200"/>
            <a:ext cx="4723560" cy="365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1" lang="en-US" sz="2400" spc="-1" strike="noStrike">
                <a:solidFill>
                  <a:srgbClr val="2563eb"/>
                </a:solidFill>
                <a:latin typeface="Manrope"/>
                <a:ea typeface="Manrope"/>
              </a:rPr>
              <a:t>O(N) / O(M)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2" name="Google Shape;111;p15"/>
          <p:cNvSpPr/>
          <p:nvPr/>
        </p:nvSpPr>
        <p:spPr>
          <a:xfrm>
            <a:off x="762120" y="762120"/>
            <a:ext cx="11200680" cy="703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ct val="110000"/>
              </a:lnSpc>
              <a:tabLst>
                <a:tab algn="l" pos="0"/>
              </a:tabLst>
            </a:pPr>
            <a:r>
              <a:rPr b="1" lang="en-US" sz="4200" spc="-1" strike="noStrike">
                <a:solidFill>
                  <a:srgbClr val="000000"/>
                </a:solidFill>
                <a:latin typeface="Manrope"/>
                <a:ea typeface="Manrope"/>
              </a:rPr>
              <a:t>Performance Gap</a:t>
            </a:r>
            <a:endParaRPr b="0" lang="en-US" sz="4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3" name="Google Shape;112;p15"/>
          <p:cNvSpPr/>
          <p:nvPr/>
        </p:nvSpPr>
        <p:spPr>
          <a:xfrm>
            <a:off x="762120" y="1767960"/>
            <a:ext cx="570960" cy="37440"/>
          </a:xfrm>
          <a:prstGeom prst="roundRect">
            <a:avLst>
              <a:gd name="adj" fmla="val 16667"/>
            </a:avLst>
          </a:pr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6920" bIns="16920" anchor="ctr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chemeClr val="dk1"/>
              </a:solidFill>
              <a:latin typeface="Calibri"/>
              <a:ea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PlaceHolder 1"/>
          <p:cNvSpPr>
            <a:spLocks noGrp="1"/>
          </p:cNvSpPr>
          <p:nvPr>
            <p:ph type="title"/>
          </p:nvPr>
        </p:nvSpPr>
        <p:spPr>
          <a:xfrm>
            <a:off x="575280" y="278280"/>
            <a:ext cx="5062680" cy="2353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indent="0" defTabSz="914400">
              <a:lnSpc>
                <a:spcPct val="80000"/>
              </a:lnSpc>
              <a:buNone/>
              <a:tabLst>
                <a:tab algn="l" pos="0"/>
              </a:tabLst>
            </a:pPr>
            <a:r>
              <a:rPr b="1" lang="en-US" sz="4400" spc="94" strike="noStrike">
                <a:solidFill>
                  <a:schemeClr val="lt1"/>
                </a:solidFill>
                <a:latin typeface="Franklin Gothic Demi"/>
              </a:rPr>
              <a:t>Dry Run - Naive Suffix Tree Construction</a:t>
            </a:r>
            <a:endParaRPr b="0" lang="en-US" sz="4400" spc="-1" strike="noStrike">
              <a:solidFill>
                <a:schemeClr val="dk1"/>
              </a:solidFill>
              <a:latin typeface="Franklin Gothic Book"/>
            </a:endParaRPr>
          </a:p>
        </p:txBody>
      </p:sp>
      <p:pic>
        <p:nvPicPr>
          <p:cNvPr id="336" name="Picture Placeholder 6" descr=""/>
          <p:cNvPicPr/>
          <p:nvPr/>
        </p:nvPicPr>
        <p:blipFill>
          <a:blip r:embed="rId1"/>
          <a:stretch/>
        </p:blipFill>
        <p:spPr>
          <a:xfrm>
            <a:off x="5553720" y="1053360"/>
            <a:ext cx="6514560" cy="5171400"/>
          </a:xfrm>
          <a:prstGeom prst="rect">
            <a:avLst/>
          </a:prstGeom>
          <a:ln w="0">
            <a:noFill/>
          </a:ln>
        </p:spPr>
      </p:pic>
      <p:sp>
        <p:nvSpPr>
          <p:cNvPr id="337" name="PlaceHolder 2"/>
          <p:cNvSpPr>
            <a:spLocks noGrp="1"/>
          </p:cNvSpPr>
          <p:nvPr>
            <p:ph/>
          </p:nvPr>
        </p:nvSpPr>
        <p:spPr>
          <a:xfrm>
            <a:off x="575280" y="2928240"/>
            <a:ext cx="5299560" cy="393264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1440" rIns="91440" tIns="0" bIns="45720" anchor="ctr">
            <a:noAutofit/>
          </a:bodyPr>
          <a:p>
            <a:pPr marL="285840" indent="-285840" defTabSz="91440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b="1" lang="en-US" sz="1600" spc="-1" strike="noStrike">
                <a:solidFill>
                  <a:schemeClr val="lt1"/>
                </a:solidFill>
                <a:latin typeface="Google Sans Text"/>
              </a:rPr>
              <a:t>Method:</a:t>
            </a:r>
            <a:r>
              <a:rPr b="0" lang="en-US" sz="1600" spc="-1" strike="noStrike">
                <a:solidFill>
                  <a:schemeClr val="lt1"/>
                </a:solidFill>
                <a:latin typeface="Google Sans Text"/>
              </a:rPr>
              <a:t> Insert every suffix of banana$, one by one, always starting from the </a:t>
            </a:r>
            <a:r>
              <a:rPr b="1" lang="en-US" sz="1600" spc="-1" strike="noStrike">
                <a:solidFill>
                  <a:schemeClr val="lt1"/>
                </a:solidFill>
                <a:latin typeface="Google Sans Text"/>
              </a:rPr>
              <a:t>Root</a:t>
            </a:r>
            <a:r>
              <a:rPr b="0" lang="en-US" sz="1600" spc="-1" strike="noStrike">
                <a:solidFill>
                  <a:schemeClr val="lt1"/>
                </a:solidFill>
                <a:latin typeface="Google Sans Text"/>
              </a:rPr>
              <a:t>.</a:t>
            </a:r>
            <a:endParaRPr b="0" lang="en-US" sz="1600" spc="-1" strike="noStrike">
              <a:solidFill>
                <a:schemeClr val="dk1"/>
              </a:solidFill>
              <a:latin typeface="Franklin Gothic Book"/>
            </a:endParaRPr>
          </a:p>
          <a:p>
            <a:pPr marL="285840" indent="-285840" defTabSz="91440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b="1" lang="en-US" sz="1600" spc="-1" strike="noStrike">
                <a:solidFill>
                  <a:schemeClr val="lt1"/>
                </a:solidFill>
                <a:latin typeface="Google Sans Text"/>
              </a:rPr>
              <a:t>Step 1:</a:t>
            </a:r>
            <a:r>
              <a:rPr b="0" lang="en-US" sz="1600" spc="-1" strike="noStrike">
                <a:solidFill>
                  <a:schemeClr val="lt1"/>
                </a:solidFill>
                <a:latin typeface="Google Sans Text"/>
              </a:rPr>
              <a:t> Insert banana$ -&gt; New edge created.</a:t>
            </a:r>
            <a:endParaRPr b="0" lang="en-US" sz="1600" spc="-1" strike="noStrike">
              <a:solidFill>
                <a:schemeClr val="dk1"/>
              </a:solidFill>
              <a:latin typeface="Franklin Gothic Book"/>
            </a:endParaRPr>
          </a:p>
          <a:p>
            <a:pPr marL="285840" indent="-285840" defTabSz="91440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b="1" lang="en-US" sz="1600" spc="-1" strike="noStrike">
                <a:solidFill>
                  <a:schemeClr val="lt1"/>
                </a:solidFill>
                <a:latin typeface="Google Sans Text"/>
              </a:rPr>
              <a:t>Step 2:</a:t>
            </a:r>
            <a:r>
              <a:rPr b="0" lang="en-US" sz="1600" spc="-1" strike="noStrike">
                <a:solidFill>
                  <a:schemeClr val="lt1"/>
                </a:solidFill>
                <a:latin typeface="Google Sans Text"/>
              </a:rPr>
              <a:t> Insert anana$ -&gt; New edge created.</a:t>
            </a:r>
            <a:endParaRPr b="0" lang="en-US" sz="1600" spc="-1" strike="noStrike">
              <a:solidFill>
                <a:schemeClr val="dk1"/>
              </a:solidFill>
              <a:latin typeface="Franklin Gothic Book"/>
            </a:endParaRPr>
          </a:p>
          <a:p>
            <a:pPr marL="285840" indent="-285840" defTabSz="91440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b="1" lang="en-US" sz="1600" spc="-1" strike="noStrike">
                <a:solidFill>
                  <a:schemeClr val="lt1"/>
                </a:solidFill>
                <a:latin typeface="Google Sans Text"/>
              </a:rPr>
              <a:t>Step 3:</a:t>
            </a:r>
            <a:r>
              <a:rPr b="0" lang="en-US" sz="1600" spc="-1" strike="noStrike">
                <a:solidFill>
                  <a:schemeClr val="lt1"/>
                </a:solidFill>
                <a:latin typeface="Google Sans Text"/>
              </a:rPr>
              <a:t> Insert nana$ -&gt; New edge created.</a:t>
            </a:r>
            <a:endParaRPr b="0" lang="en-US" sz="1600" spc="-1" strike="noStrike">
              <a:solidFill>
                <a:schemeClr val="dk1"/>
              </a:solidFill>
              <a:latin typeface="Franklin Gothic Book"/>
            </a:endParaRPr>
          </a:p>
          <a:p>
            <a:pPr marL="285840" indent="-285840" defTabSz="91440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b="1" lang="en-US" sz="1600" spc="-1" strike="noStrike">
                <a:solidFill>
                  <a:schemeClr val="lt1"/>
                </a:solidFill>
                <a:latin typeface="Google Sans Text"/>
              </a:rPr>
              <a:t>The Inefficiency (Step 4 - Inserting ana$):</a:t>
            </a:r>
            <a:endParaRPr b="0" lang="en-US" sz="1600" spc="-1" strike="noStrike">
              <a:solidFill>
                <a:schemeClr val="dk1"/>
              </a:solidFill>
              <a:latin typeface="Franklin Gothic Book"/>
            </a:endParaRPr>
          </a:p>
          <a:p>
            <a:pPr lvl="1" marL="971640" indent="-28584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600" spc="-1" strike="noStrike">
                <a:solidFill>
                  <a:schemeClr val="lt1"/>
                </a:solidFill>
                <a:latin typeface="Google Sans Text"/>
              </a:rPr>
              <a:t>Start at Root.</a:t>
            </a:r>
            <a:endParaRPr b="0" lang="en-US" sz="1600" spc="-1" strike="noStrike">
              <a:solidFill>
                <a:schemeClr val="dk1"/>
              </a:solidFill>
              <a:latin typeface="Franklin Gothic Book"/>
            </a:endParaRPr>
          </a:p>
          <a:p>
            <a:pPr lvl="1" marL="971640" indent="-28584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600" spc="-1" strike="noStrike">
                <a:solidFill>
                  <a:schemeClr val="lt1"/>
                </a:solidFill>
                <a:latin typeface="Google Sans Text"/>
              </a:rPr>
              <a:t>Traverse edge a (Match found).</a:t>
            </a:r>
            <a:endParaRPr b="0" lang="en-US" sz="1600" spc="-1" strike="noStrike">
              <a:solidFill>
                <a:schemeClr val="dk1"/>
              </a:solidFill>
              <a:latin typeface="Franklin Gothic Book"/>
            </a:endParaRPr>
          </a:p>
          <a:p>
            <a:pPr lvl="1" marL="971640" indent="-28584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600" spc="-1" strike="noStrike">
                <a:solidFill>
                  <a:schemeClr val="lt1"/>
                </a:solidFill>
                <a:latin typeface="Google Sans Text"/>
              </a:rPr>
              <a:t>Traverse edge na (Match found).</a:t>
            </a:r>
            <a:endParaRPr b="0" lang="en-US" sz="1600" spc="-1" strike="noStrike">
              <a:solidFill>
                <a:schemeClr val="dk1"/>
              </a:solidFill>
              <a:latin typeface="Franklin Gothic Book"/>
            </a:endParaRPr>
          </a:p>
          <a:p>
            <a:pPr lvl="1" marL="971640" indent="-28584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600" spc="-1" strike="noStrike">
                <a:solidFill>
                  <a:schemeClr val="lt1"/>
                </a:solidFill>
                <a:latin typeface="Google Sans Text"/>
              </a:rPr>
              <a:t>Insert $ at the end.</a:t>
            </a:r>
            <a:endParaRPr b="0" lang="en-US" sz="1600" spc="-1" strike="noStrike">
              <a:solidFill>
                <a:schemeClr val="dk1"/>
              </a:solidFill>
              <a:latin typeface="Franklin Gothic Book"/>
            </a:endParaRPr>
          </a:p>
          <a:p>
            <a:pPr marL="285840" indent="-285840" defTabSz="91440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b="1" lang="en-US" sz="1600" spc="-1" strike="noStrike">
                <a:solidFill>
                  <a:schemeClr val="lt1"/>
                </a:solidFill>
                <a:latin typeface="Google Sans Text"/>
              </a:rPr>
              <a:t>Critique:</a:t>
            </a:r>
            <a:r>
              <a:rPr b="0" lang="en-US" sz="1600" spc="-1" strike="noStrike">
                <a:solidFill>
                  <a:schemeClr val="lt1"/>
                </a:solidFill>
                <a:latin typeface="Google Sans Text"/>
              </a:rPr>
              <a:t> We walked down the path a-n-a which we had already visited. In a genome with millions of repeats, these redundant traversals cause O(n^2) complexity.</a:t>
            </a:r>
            <a:endParaRPr b="0" lang="en-US" sz="1600" spc="-1" strike="noStrike">
              <a:solidFill>
                <a:schemeClr val="dk1"/>
              </a:solidFill>
              <a:latin typeface="Franklin Gothic Book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PlaceHolder 1"/>
          <p:cNvSpPr>
            <a:spLocks noGrp="1"/>
          </p:cNvSpPr>
          <p:nvPr>
            <p:ph type="title"/>
          </p:nvPr>
        </p:nvSpPr>
        <p:spPr>
          <a:xfrm>
            <a:off x="594360" y="102960"/>
            <a:ext cx="10873080" cy="1679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indent="0" defTabSz="914400">
              <a:lnSpc>
                <a:spcPct val="80000"/>
              </a:lnSpc>
              <a:buNone/>
              <a:tabLst>
                <a:tab algn="l" pos="0"/>
              </a:tabLst>
            </a:pPr>
            <a:r>
              <a:rPr b="1" lang="en-US" sz="4400" spc="94" strike="noStrike">
                <a:solidFill>
                  <a:schemeClr val="lt1"/>
                </a:solidFill>
                <a:latin typeface="Franklin Gothic Demi"/>
              </a:rPr>
              <a:t>Dry Run - Ukkonen’s Algorithm (The Rules)</a:t>
            </a:r>
            <a:endParaRPr b="0" lang="en-US" sz="4400" spc="-1" strike="noStrike">
              <a:solidFill>
                <a:schemeClr val="dk1"/>
              </a:solidFill>
              <a:latin typeface="Franklin Gothic Book"/>
            </a:endParaRPr>
          </a:p>
        </p:txBody>
      </p:sp>
      <p:sp>
        <p:nvSpPr>
          <p:cNvPr id="339" name="PlaceHolder 2"/>
          <p:cNvSpPr>
            <a:spLocks noGrp="1"/>
          </p:cNvSpPr>
          <p:nvPr>
            <p:ph/>
          </p:nvPr>
        </p:nvSpPr>
        <p:spPr>
          <a:xfrm>
            <a:off x="3233520" y="2312640"/>
            <a:ext cx="8233560" cy="397836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1440" rIns="91440" tIns="45720" bIns="45720" anchor="ctr">
            <a:noAutofit/>
          </a:bodyPr>
          <a:p>
            <a:pPr marL="283320" indent="-283320" defTabSz="91440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b="1" lang="en-US" sz="1600" spc="-1" strike="noStrike">
                <a:solidFill>
                  <a:schemeClr val="lt1"/>
                </a:solidFill>
                <a:latin typeface="Franklin Gothic Book"/>
              </a:rPr>
              <a:t>Difference:</a:t>
            </a:r>
            <a:r>
              <a:rPr b="0" lang="en-US" sz="1600" spc="-1" strike="noStrike">
                <a:solidFill>
                  <a:schemeClr val="lt1"/>
                </a:solidFill>
                <a:latin typeface="Franklin Gothic Book"/>
              </a:rPr>
              <a:t> We process the string from </a:t>
            </a:r>
            <a:r>
              <a:rPr b="1" lang="en-US" sz="1600" spc="-1" strike="noStrike">
                <a:solidFill>
                  <a:schemeClr val="lt1"/>
                </a:solidFill>
                <a:latin typeface="Franklin Gothic Book"/>
              </a:rPr>
              <a:t>Left to Right</a:t>
            </a:r>
            <a:r>
              <a:rPr b="0" lang="en-US" sz="1600" spc="-1" strike="noStrike">
                <a:solidFill>
                  <a:schemeClr val="lt1"/>
                </a:solidFill>
                <a:latin typeface="Franklin Gothic Book"/>
              </a:rPr>
              <a:t> (Prefixes), not Suffixes.</a:t>
            </a:r>
            <a:br>
              <a:rPr sz="1600"/>
            </a:br>
            <a:r>
              <a:rPr b="0" lang="en-US" sz="1600" spc="-1" strike="noStrike">
                <a:solidFill>
                  <a:schemeClr val="lt1"/>
                </a:solidFill>
                <a:latin typeface="Franklin Gothic Book"/>
              </a:rPr>
              <a:t> </a:t>
            </a:r>
            <a:endParaRPr b="0" lang="en-US" sz="1600" spc="-1" strike="noStrike">
              <a:solidFill>
                <a:schemeClr val="dk1"/>
              </a:solidFill>
              <a:latin typeface="Franklin Gothic Book"/>
            </a:endParaRPr>
          </a:p>
          <a:p>
            <a:pPr marL="283320" indent="-283320" defTabSz="91440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b="1" lang="en-US" sz="1600" spc="-1" strike="noStrike">
                <a:solidFill>
                  <a:schemeClr val="lt1"/>
                </a:solidFill>
                <a:latin typeface="Franklin Gothic Book"/>
              </a:rPr>
              <a:t>The "Active Point":</a:t>
            </a:r>
            <a:r>
              <a:rPr b="0" lang="en-US" sz="1600" spc="-1" strike="noStrike">
                <a:solidFill>
                  <a:schemeClr val="lt1"/>
                </a:solidFill>
                <a:latin typeface="Franklin Gothic Book"/>
              </a:rPr>
              <a:t> We never restart from the root. We stay at the current node.</a:t>
            </a:r>
            <a:br>
              <a:rPr sz="1600"/>
            </a:br>
            <a:r>
              <a:rPr b="0" lang="en-US" sz="1600" spc="-1" strike="noStrike">
                <a:solidFill>
                  <a:schemeClr val="lt1"/>
                </a:solidFill>
                <a:latin typeface="Franklin Gothic Book"/>
              </a:rPr>
              <a:t> </a:t>
            </a:r>
            <a:endParaRPr b="0" lang="en-US" sz="1600" spc="-1" strike="noStrike">
              <a:solidFill>
                <a:schemeClr val="dk1"/>
              </a:solidFill>
              <a:latin typeface="Franklin Gothic Book"/>
            </a:endParaRPr>
          </a:p>
          <a:p>
            <a:pPr marL="283320" indent="-283320" defTabSz="91440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b="1" lang="en-US" sz="1600" spc="-1" strike="noStrike">
                <a:solidFill>
                  <a:schemeClr val="lt1"/>
                </a:solidFill>
                <a:latin typeface="Franklin Gothic Book"/>
              </a:rPr>
              <a:t>The 3 Extension Rules:</a:t>
            </a:r>
            <a:endParaRPr b="0" lang="en-US" sz="1600" spc="-1" strike="noStrike">
              <a:solidFill>
                <a:schemeClr val="dk1"/>
              </a:solidFill>
              <a:latin typeface="Franklin Gothic Book"/>
            </a:endParaRPr>
          </a:p>
          <a:p>
            <a:pPr lvl="1" marL="685800" indent="-28332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1" lang="en-US" sz="1600" spc="-1" strike="noStrike">
                <a:solidFill>
                  <a:schemeClr val="lt1"/>
                </a:solidFill>
                <a:latin typeface="Franklin Gothic Book"/>
              </a:rPr>
              <a:t>Rule 1 (Leaf Extension):</a:t>
            </a:r>
            <a:r>
              <a:rPr b="0" lang="en-US" sz="1600" spc="-1" strike="noStrike">
                <a:solidFill>
                  <a:schemeClr val="lt1"/>
                </a:solidFill>
                <a:latin typeface="Franklin Gothic Book"/>
              </a:rPr>
              <a:t> If the path ends at a leaf, just add the new character to the edge. </a:t>
            </a:r>
            <a:r>
              <a:rPr b="0" i="1" lang="en-US" sz="1600" spc="-1" strike="noStrike">
                <a:solidFill>
                  <a:schemeClr val="lt1"/>
                </a:solidFill>
                <a:latin typeface="Franklin Gothic Book"/>
              </a:rPr>
              <a:t>(Cost: Free)</a:t>
            </a:r>
            <a:r>
              <a:rPr b="0" lang="en-US" sz="1600" spc="-1" strike="noStrike">
                <a:solidFill>
                  <a:schemeClr val="lt1"/>
                </a:solidFill>
                <a:latin typeface="Franklin Gothic Book"/>
              </a:rPr>
              <a:t>.</a:t>
            </a:r>
            <a:endParaRPr b="0" lang="en-US" sz="1600" spc="-1" strike="noStrike">
              <a:solidFill>
                <a:schemeClr val="dk1"/>
              </a:solidFill>
              <a:latin typeface="Franklin Gothic Book"/>
            </a:endParaRPr>
          </a:p>
          <a:p>
            <a:pPr lvl="1" marL="685800" indent="-28332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1" lang="en-US" sz="1600" spc="-1" strike="noStrike">
                <a:solidFill>
                  <a:schemeClr val="lt1"/>
                </a:solidFill>
                <a:latin typeface="Franklin Gothic Book"/>
              </a:rPr>
              <a:t>Rule 2 (The Split):</a:t>
            </a:r>
            <a:r>
              <a:rPr b="0" lang="en-US" sz="1600" spc="-1" strike="noStrike">
                <a:solidFill>
                  <a:schemeClr val="lt1"/>
                </a:solidFill>
                <a:latin typeface="Franklin Gothic Book"/>
              </a:rPr>
              <a:t> If the path ends in the middle of an edge and the next character doesn't match, </a:t>
            </a:r>
            <a:r>
              <a:rPr b="1" lang="en-US" sz="1600" spc="-1" strike="noStrike">
                <a:solidFill>
                  <a:schemeClr val="lt1"/>
                </a:solidFill>
                <a:latin typeface="Franklin Gothic Book"/>
              </a:rPr>
              <a:t>Split</a:t>
            </a:r>
            <a:r>
              <a:rPr b="0" lang="en-US" sz="1600" spc="-1" strike="noStrike">
                <a:solidFill>
                  <a:schemeClr val="lt1"/>
                </a:solidFill>
                <a:latin typeface="Franklin Gothic Book"/>
              </a:rPr>
              <a:t> the edge and create a new branch.</a:t>
            </a:r>
            <a:endParaRPr b="0" lang="en-US" sz="1600" spc="-1" strike="noStrike">
              <a:solidFill>
                <a:schemeClr val="dk1"/>
              </a:solidFill>
              <a:latin typeface="Franklin Gothic Book"/>
            </a:endParaRPr>
          </a:p>
          <a:p>
            <a:pPr lvl="1" marL="685800" indent="-28332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1" lang="en-US" sz="1600" spc="-1" strike="noStrike">
                <a:solidFill>
                  <a:schemeClr val="lt1"/>
                </a:solidFill>
                <a:latin typeface="Franklin Gothic Book"/>
              </a:rPr>
              <a:t>Rule 3 (The Showstopper):</a:t>
            </a:r>
            <a:r>
              <a:rPr b="0" lang="en-US" sz="1600" spc="-1" strike="noStrike">
                <a:solidFill>
                  <a:schemeClr val="lt1"/>
                </a:solidFill>
                <a:latin typeface="Franklin Gothic Book"/>
              </a:rPr>
              <a:t> If the character we want to add </a:t>
            </a:r>
            <a:r>
              <a:rPr b="0" i="1" lang="en-US" sz="1600" spc="-1" strike="noStrike">
                <a:solidFill>
                  <a:schemeClr val="lt1"/>
                </a:solidFill>
                <a:latin typeface="Franklin Gothic Book"/>
              </a:rPr>
              <a:t>already exists</a:t>
            </a:r>
            <a:r>
              <a:rPr b="0" lang="en-US" sz="1600" spc="-1" strike="noStrike">
                <a:solidFill>
                  <a:schemeClr val="lt1"/>
                </a:solidFill>
                <a:latin typeface="Franklin Gothic Book"/>
              </a:rPr>
              <a:t> next on the path, </a:t>
            </a:r>
            <a:r>
              <a:rPr b="1" lang="en-US" sz="1600" spc="-1" strike="noStrike">
                <a:solidFill>
                  <a:schemeClr val="lt1"/>
                </a:solidFill>
                <a:latin typeface="Franklin Gothic Book"/>
              </a:rPr>
              <a:t>Do Nothing</a:t>
            </a:r>
            <a:r>
              <a:rPr b="0" lang="en-US" sz="1600" spc="-1" strike="noStrike">
                <a:solidFill>
                  <a:schemeClr val="lt1"/>
                </a:solidFill>
                <a:latin typeface="Franklin Gothic Book"/>
              </a:rPr>
              <a:t>. Just note the position (Active Point) and move to the next step.</a:t>
            </a:r>
            <a:endParaRPr b="0" lang="en-US" sz="1600" spc="-1" strike="noStrike">
              <a:solidFill>
                <a:schemeClr val="dk1"/>
              </a:solidFill>
              <a:latin typeface="Franklin Gothic Book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1600" spc="-1" strike="noStrike">
              <a:solidFill>
                <a:schemeClr val="dk1"/>
              </a:solidFill>
              <a:latin typeface="Franklin Gothic Book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PlaceHolder 1"/>
          <p:cNvSpPr>
            <a:spLocks noGrp="1"/>
          </p:cNvSpPr>
          <p:nvPr>
            <p:ph type="title"/>
          </p:nvPr>
        </p:nvSpPr>
        <p:spPr>
          <a:xfrm>
            <a:off x="594360" y="102960"/>
            <a:ext cx="10873080" cy="1679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indent="0" defTabSz="914400">
              <a:lnSpc>
                <a:spcPct val="80000"/>
              </a:lnSpc>
              <a:buNone/>
              <a:tabLst>
                <a:tab algn="l" pos="0"/>
              </a:tabLst>
            </a:pPr>
            <a:r>
              <a:rPr b="1" lang="en-IN" sz="4400" spc="94" strike="noStrike">
                <a:solidFill>
                  <a:schemeClr val="lt1"/>
                </a:solidFill>
                <a:latin typeface="Franklin Gothic Demi"/>
              </a:rPr>
              <a:t>Dry Run - Ukkonen’s Algorithm (Suffix Links)</a:t>
            </a:r>
            <a:endParaRPr b="0" lang="en-US" sz="4400" spc="-1" strike="noStrike">
              <a:solidFill>
                <a:schemeClr val="dk1"/>
              </a:solidFill>
              <a:latin typeface="Franklin Gothic Book"/>
            </a:endParaRPr>
          </a:p>
        </p:txBody>
      </p:sp>
      <p:sp>
        <p:nvSpPr>
          <p:cNvPr id="341" name="PlaceHolder 2"/>
          <p:cNvSpPr>
            <a:spLocks noGrp="1"/>
          </p:cNvSpPr>
          <p:nvPr>
            <p:ph/>
          </p:nvPr>
        </p:nvSpPr>
        <p:spPr>
          <a:xfrm>
            <a:off x="3408120" y="2265840"/>
            <a:ext cx="8151840" cy="393264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1440" rIns="91440" tIns="0" bIns="45720" anchor="ctr">
            <a:noAutofit/>
          </a:bodyPr>
          <a:p>
            <a:pPr marL="283320" indent="-283320" defTabSz="91440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b="1" lang="en-US" sz="1600" spc="-1" strike="noStrike">
                <a:solidFill>
                  <a:schemeClr val="lt1"/>
                </a:solidFill>
                <a:latin typeface="Franklin Gothic Book"/>
              </a:rPr>
              <a:t>Scenario:</a:t>
            </a:r>
            <a:r>
              <a:rPr b="0" lang="en-US" sz="1600" spc="-1" strike="noStrike">
                <a:solidFill>
                  <a:schemeClr val="lt1"/>
                </a:solidFill>
                <a:latin typeface="Franklin Gothic Book"/>
              </a:rPr>
              <a:t> We just performed a </a:t>
            </a:r>
            <a:r>
              <a:rPr b="1" lang="en-US" sz="1600" spc="-1" strike="noStrike">
                <a:solidFill>
                  <a:schemeClr val="lt1"/>
                </a:solidFill>
                <a:latin typeface="Franklin Gothic Book"/>
              </a:rPr>
              <a:t>Split</a:t>
            </a:r>
            <a:r>
              <a:rPr b="0" lang="en-US" sz="1600" spc="-1" strike="noStrike">
                <a:solidFill>
                  <a:schemeClr val="lt1"/>
                </a:solidFill>
                <a:latin typeface="Franklin Gothic Book"/>
              </a:rPr>
              <a:t> at an internal node (e.g., node A).</a:t>
            </a:r>
            <a:br>
              <a:rPr sz="1600"/>
            </a:br>
            <a:r>
              <a:rPr b="0" lang="en-US" sz="1600" spc="-1" strike="noStrike">
                <a:solidFill>
                  <a:schemeClr val="lt1"/>
                </a:solidFill>
                <a:latin typeface="Franklin Gothic Book"/>
              </a:rPr>
              <a:t> </a:t>
            </a:r>
            <a:endParaRPr b="0" lang="en-US" sz="1600" spc="-1" strike="noStrike">
              <a:solidFill>
                <a:schemeClr val="dk1"/>
              </a:solidFill>
              <a:latin typeface="Franklin Gothic Book"/>
            </a:endParaRPr>
          </a:p>
          <a:p>
            <a:pPr marL="283320" indent="-283320" defTabSz="91440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b="1" lang="en-US" sz="1600" spc="-1" strike="noStrike">
                <a:solidFill>
                  <a:schemeClr val="lt1"/>
                </a:solidFill>
                <a:latin typeface="Franklin Gothic Book"/>
              </a:rPr>
              <a:t>The Problem:</a:t>
            </a:r>
            <a:r>
              <a:rPr b="0" lang="en-US" sz="1600" spc="-1" strike="noStrike">
                <a:solidFill>
                  <a:schemeClr val="lt1"/>
                </a:solidFill>
                <a:latin typeface="Franklin Gothic Book"/>
              </a:rPr>
              <a:t> We need to perform the same split for the next suffix.</a:t>
            </a:r>
            <a:endParaRPr b="0" lang="en-US" sz="1600" spc="-1" strike="noStrike">
              <a:solidFill>
                <a:schemeClr val="dk1"/>
              </a:solidFill>
              <a:latin typeface="Franklin Gothic Book"/>
            </a:endParaRPr>
          </a:p>
          <a:p>
            <a:pPr lvl="1" marL="685800" indent="-28332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i="1" lang="en-US" sz="1600" spc="-1" strike="noStrike">
                <a:solidFill>
                  <a:schemeClr val="lt1"/>
                </a:solidFill>
                <a:latin typeface="Franklin Gothic Book"/>
              </a:rPr>
              <a:t>Naive way:</a:t>
            </a:r>
            <a:r>
              <a:rPr b="0" lang="en-US" sz="1600" spc="-1" strike="noStrike">
                <a:solidFill>
                  <a:schemeClr val="lt1"/>
                </a:solidFill>
                <a:latin typeface="Franklin Gothic Book"/>
              </a:rPr>
              <a:t> Go back to root, find the path, split again.</a:t>
            </a:r>
            <a:endParaRPr b="0" lang="en-US" sz="1600" spc="-1" strike="noStrike">
              <a:solidFill>
                <a:schemeClr val="dk1"/>
              </a:solidFill>
              <a:latin typeface="Franklin Gothic Book"/>
            </a:endParaRPr>
          </a:p>
          <a:p>
            <a:pPr lvl="1" marL="685800" indent="-28332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i="1" lang="en-US" sz="1600" spc="-1" strike="noStrike">
                <a:solidFill>
                  <a:schemeClr val="lt1"/>
                </a:solidFill>
                <a:latin typeface="Franklin Gothic Book"/>
              </a:rPr>
              <a:t>Ukkonen's way:</a:t>
            </a:r>
            <a:r>
              <a:rPr b="0" lang="en-US" sz="1600" spc="-1" strike="noStrike">
                <a:solidFill>
                  <a:schemeClr val="lt1"/>
                </a:solidFill>
                <a:latin typeface="Franklin Gothic Book"/>
              </a:rPr>
              <a:t> Use a </a:t>
            </a:r>
            <a:r>
              <a:rPr b="1" lang="en-US" sz="1600" spc="-1" strike="noStrike">
                <a:solidFill>
                  <a:schemeClr val="lt1"/>
                </a:solidFill>
                <a:latin typeface="Franklin Gothic Book"/>
              </a:rPr>
              <a:t>Suffix Link</a:t>
            </a:r>
            <a:r>
              <a:rPr b="0" lang="en-US" sz="1600" spc="-1" strike="noStrike">
                <a:solidFill>
                  <a:schemeClr val="lt1"/>
                </a:solidFill>
                <a:latin typeface="Franklin Gothic Book"/>
              </a:rPr>
              <a:t>.</a:t>
            </a:r>
            <a:br>
              <a:rPr sz="1600"/>
            </a:br>
            <a:r>
              <a:rPr b="0" lang="en-US" sz="1600" spc="-1" strike="noStrike">
                <a:solidFill>
                  <a:schemeClr val="lt1"/>
                </a:solidFill>
                <a:latin typeface="Franklin Gothic Book"/>
              </a:rPr>
              <a:t> </a:t>
            </a:r>
            <a:endParaRPr b="0" lang="en-US" sz="1600" spc="-1" strike="noStrike">
              <a:solidFill>
                <a:schemeClr val="dk1"/>
              </a:solidFill>
              <a:latin typeface="Franklin Gothic Book"/>
            </a:endParaRPr>
          </a:p>
          <a:p>
            <a:pPr marL="283320" indent="-283320" defTabSz="91440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b="1" lang="en-US" sz="1600" spc="-1" strike="noStrike">
                <a:solidFill>
                  <a:schemeClr val="lt1"/>
                </a:solidFill>
                <a:latin typeface="Franklin Gothic Book"/>
              </a:rPr>
              <a:t>The Mechanism:</a:t>
            </a:r>
            <a:endParaRPr b="0" lang="en-US" sz="1600" spc="-1" strike="noStrike">
              <a:solidFill>
                <a:schemeClr val="dk1"/>
              </a:solidFill>
              <a:latin typeface="Franklin Gothic Book"/>
            </a:endParaRPr>
          </a:p>
          <a:p>
            <a:pPr lvl="1" marL="685800" indent="-28332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600" spc="-1" strike="noStrike">
                <a:solidFill>
                  <a:schemeClr val="lt1"/>
                </a:solidFill>
                <a:latin typeface="Franklin Gothic Book"/>
              </a:rPr>
              <a:t>Every internal node has a pointer (dashed line) to another node representing its suffix.</a:t>
            </a:r>
            <a:endParaRPr b="0" lang="en-US" sz="1600" spc="-1" strike="noStrike">
              <a:solidFill>
                <a:schemeClr val="dk1"/>
              </a:solidFill>
              <a:latin typeface="Franklin Gothic Book"/>
            </a:endParaRPr>
          </a:p>
          <a:p>
            <a:pPr lvl="1" marL="685800" indent="-28332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i="1" lang="en-US" sz="1600" spc="-1" strike="noStrike">
                <a:solidFill>
                  <a:schemeClr val="lt1"/>
                </a:solidFill>
                <a:latin typeface="Franklin Gothic Book"/>
              </a:rPr>
              <a:t>Example:</a:t>
            </a:r>
            <a:r>
              <a:rPr b="0" lang="en-US" sz="1600" spc="-1" strike="noStrike">
                <a:solidFill>
                  <a:schemeClr val="lt1"/>
                </a:solidFill>
                <a:latin typeface="Franklin Gothic Book"/>
              </a:rPr>
              <a:t> If Node A represents path nan, it has a link to Node B representing an.</a:t>
            </a:r>
            <a:br>
              <a:rPr sz="1600"/>
            </a:br>
            <a:r>
              <a:rPr b="0" lang="en-US" sz="1600" spc="-1" strike="noStrike">
                <a:solidFill>
                  <a:schemeClr val="lt1"/>
                </a:solidFill>
                <a:latin typeface="Franklin Gothic Book"/>
              </a:rPr>
              <a:t> </a:t>
            </a:r>
            <a:endParaRPr b="0" lang="en-US" sz="1600" spc="-1" strike="noStrike">
              <a:solidFill>
                <a:schemeClr val="dk1"/>
              </a:solidFill>
              <a:latin typeface="Franklin Gothic Book"/>
            </a:endParaRPr>
          </a:p>
          <a:p>
            <a:pPr marL="283320" indent="-283320" defTabSz="91440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b="1" lang="en-US" sz="1600" spc="-1" strike="noStrike">
                <a:solidFill>
                  <a:schemeClr val="lt1"/>
                </a:solidFill>
                <a:latin typeface="Franklin Gothic Book"/>
              </a:rPr>
              <a:t>Result:</a:t>
            </a:r>
            <a:r>
              <a:rPr b="0" lang="en-US" sz="1600" spc="-1" strike="noStrike">
                <a:solidFill>
                  <a:schemeClr val="lt1"/>
                </a:solidFill>
                <a:latin typeface="Franklin Gothic Book"/>
              </a:rPr>
              <a:t> We teleport from Node A -&gt;Node B in O(1) time, skipping the root traversal entirely. This keeps the total time O(n).</a:t>
            </a:r>
            <a:endParaRPr b="0" lang="en-US" sz="1600" spc="-1" strike="noStrike">
              <a:solidFill>
                <a:schemeClr val="dk1"/>
              </a:solidFill>
              <a:latin typeface="Franklin Gothic Book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PlaceHolder 1"/>
          <p:cNvSpPr>
            <a:spLocks noGrp="1"/>
          </p:cNvSpPr>
          <p:nvPr>
            <p:ph type="title"/>
          </p:nvPr>
        </p:nvSpPr>
        <p:spPr>
          <a:xfrm>
            <a:off x="594360" y="102960"/>
            <a:ext cx="10873080" cy="1679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indent="0" defTabSz="914400">
              <a:lnSpc>
                <a:spcPct val="80000"/>
              </a:lnSpc>
              <a:buNone/>
              <a:tabLst>
                <a:tab algn="l" pos="0"/>
              </a:tabLst>
            </a:pPr>
            <a:r>
              <a:rPr b="1" lang="en-US" sz="4400" spc="94" strike="noStrike">
                <a:solidFill>
                  <a:schemeClr val="lt1"/>
                </a:solidFill>
                <a:latin typeface="Franklin Gothic Demi"/>
              </a:rPr>
              <a:t>Dry Run - Ukkonen’s Algorithm</a:t>
            </a:r>
            <a:endParaRPr b="0" lang="en-US" sz="4400" spc="-1" strike="noStrike">
              <a:solidFill>
                <a:schemeClr val="dk1"/>
              </a:solidFill>
              <a:latin typeface="Franklin Gothic Book"/>
            </a:endParaRPr>
          </a:p>
        </p:txBody>
      </p:sp>
      <p:pic>
        <p:nvPicPr>
          <p:cNvPr id="343" name="Content Placeholder 5" descr="A diagram of bananas and other symbols&#10;&#10;Description automatically generated with medium confidence"/>
          <p:cNvPicPr/>
          <p:nvPr/>
        </p:nvPicPr>
        <p:blipFill>
          <a:blip r:embed="rId1"/>
          <a:stretch/>
        </p:blipFill>
        <p:spPr>
          <a:xfrm>
            <a:off x="5004720" y="2340360"/>
            <a:ext cx="3854160" cy="40892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PlaceHolder 1"/>
          <p:cNvSpPr>
            <a:spLocks noGrp="1"/>
          </p:cNvSpPr>
          <p:nvPr>
            <p:ph type="title"/>
          </p:nvPr>
        </p:nvSpPr>
        <p:spPr>
          <a:xfrm>
            <a:off x="594360" y="102960"/>
            <a:ext cx="10873080" cy="1679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indent="0" defTabSz="914400">
              <a:lnSpc>
                <a:spcPct val="80000"/>
              </a:lnSpc>
              <a:buNone/>
              <a:tabLst>
                <a:tab algn="l" pos="0"/>
              </a:tabLst>
            </a:pPr>
            <a:r>
              <a:rPr b="1" lang="en-IN" sz="4400" spc="94" strike="noStrike">
                <a:solidFill>
                  <a:schemeClr val="lt1"/>
                </a:solidFill>
                <a:latin typeface="Franklin Gothic Demi"/>
              </a:rPr>
              <a:t>Search Logic</a:t>
            </a:r>
            <a:endParaRPr b="0" lang="en-US" sz="4400" spc="-1" strike="noStrike">
              <a:solidFill>
                <a:schemeClr val="dk1"/>
              </a:solidFill>
              <a:latin typeface="Franklin Gothic Book"/>
            </a:endParaRPr>
          </a:p>
        </p:txBody>
      </p:sp>
      <p:sp>
        <p:nvSpPr>
          <p:cNvPr id="345" name="PlaceHolder 2"/>
          <p:cNvSpPr>
            <a:spLocks noGrp="1"/>
          </p:cNvSpPr>
          <p:nvPr>
            <p:ph/>
          </p:nvPr>
        </p:nvSpPr>
        <p:spPr>
          <a:xfrm>
            <a:off x="3714840" y="2240640"/>
            <a:ext cx="7285320" cy="418896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1440" rIns="91440" tIns="0" bIns="45720" anchor="ctr">
            <a:noAutofit/>
          </a:bodyPr>
          <a:p>
            <a:pPr marL="283320" indent="-283320" defTabSz="91440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b="1" lang="en-US" sz="1600" spc="-1" strike="noStrike">
                <a:solidFill>
                  <a:schemeClr val="lt1"/>
                </a:solidFill>
                <a:latin typeface="Franklin Gothic Book"/>
              </a:rPr>
              <a:t>Searching in Suffix Array:</a:t>
            </a:r>
            <a:br>
              <a:rPr sz="1600"/>
            </a:br>
            <a:r>
              <a:rPr b="0" lang="en-US" sz="1600" spc="-1" strike="noStrike">
                <a:solidFill>
                  <a:schemeClr val="lt1"/>
                </a:solidFill>
                <a:latin typeface="Franklin Gothic Book"/>
              </a:rPr>
              <a:t> </a:t>
            </a:r>
            <a:endParaRPr b="0" lang="en-US" sz="1600" spc="-1" strike="noStrike">
              <a:solidFill>
                <a:schemeClr val="dk1"/>
              </a:solidFill>
              <a:latin typeface="Franklin Gothic Book"/>
            </a:endParaRPr>
          </a:p>
          <a:p>
            <a:pPr lvl="1" marL="685800" indent="-28332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600" spc="-1" strike="noStrike">
                <a:solidFill>
                  <a:schemeClr val="lt1"/>
                </a:solidFill>
                <a:latin typeface="Franklin Gothic Book"/>
              </a:rPr>
              <a:t>Suffixes are sorted, so we use </a:t>
            </a:r>
            <a:r>
              <a:rPr b="1" lang="en-US" sz="1600" spc="-1" strike="noStrike">
                <a:solidFill>
                  <a:schemeClr val="lt1"/>
                </a:solidFill>
                <a:latin typeface="Franklin Gothic Book"/>
              </a:rPr>
              <a:t>Binary Search</a:t>
            </a:r>
            <a:r>
              <a:rPr b="0" lang="en-US" sz="1600" spc="-1" strike="noStrike">
                <a:solidFill>
                  <a:schemeClr val="lt1"/>
                </a:solidFill>
                <a:latin typeface="Franklin Gothic Book"/>
              </a:rPr>
              <a:t>.</a:t>
            </a:r>
            <a:br>
              <a:rPr sz="1600"/>
            </a:br>
            <a:r>
              <a:rPr b="0" lang="en-US" sz="1600" spc="-1" strike="noStrike">
                <a:solidFill>
                  <a:schemeClr val="lt1"/>
                </a:solidFill>
                <a:latin typeface="Franklin Gothic Book"/>
              </a:rPr>
              <a:t> </a:t>
            </a:r>
            <a:endParaRPr b="0" lang="en-US" sz="1600" spc="-1" strike="noStrike">
              <a:solidFill>
                <a:schemeClr val="dk1"/>
              </a:solidFill>
              <a:latin typeface="Franklin Gothic Book"/>
            </a:endParaRPr>
          </a:p>
          <a:p>
            <a:pPr lvl="1" marL="685800" indent="-28332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600" spc="-1" strike="noStrike">
                <a:solidFill>
                  <a:schemeClr val="lt1"/>
                </a:solidFill>
                <a:latin typeface="Franklin Gothic Book"/>
              </a:rPr>
              <a:t>Perform two binary searches to find the </a:t>
            </a:r>
            <a:r>
              <a:rPr b="0" i="1" lang="en-US" sz="1600" spc="-1" strike="noStrike">
                <a:solidFill>
                  <a:schemeClr val="lt1"/>
                </a:solidFill>
                <a:latin typeface="Franklin Gothic Book"/>
              </a:rPr>
              <a:t>first</a:t>
            </a:r>
            <a:r>
              <a:rPr b="0" lang="en-US" sz="1600" spc="-1" strike="noStrike">
                <a:solidFill>
                  <a:schemeClr val="lt1"/>
                </a:solidFill>
                <a:latin typeface="Franklin Gothic Book"/>
              </a:rPr>
              <a:t> and </a:t>
            </a:r>
            <a:r>
              <a:rPr b="0" i="1" lang="en-US" sz="1600" spc="-1" strike="noStrike">
                <a:solidFill>
                  <a:schemeClr val="lt1"/>
                </a:solidFill>
                <a:latin typeface="Franklin Gothic Book"/>
              </a:rPr>
              <a:t>last</a:t>
            </a:r>
            <a:r>
              <a:rPr b="0" lang="en-US" sz="1600" spc="-1" strike="noStrike">
                <a:solidFill>
                  <a:schemeClr val="lt1"/>
                </a:solidFill>
                <a:latin typeface="Franklin Gothic Book"/>
              </a:rPr>
              <a:t> occurrence.</a:t>
            </a:r>
            <a:br>
              <a:rPr sz="1600"/>
            </a:br>
            <a:r>
              <a:rPr b="0" lang="en-US" sz="1600" spc="-1" strike="noStrike">
                <a:solidFill>
                  <a:schemeClr val="lt1"/>
                </a:solidFill>
                <a:latin typeface="Franklin Gothic Book"/>
              </a:rPr>
              <a:t> </a:t>
            </a:r>
            <a:endParaRPr b="0" lang="en-US" sz="1600" spc="-1" strike="noStrike">
              <a:solidFill>
                <a:schemeClr val="dk1"/>
              </a:solidFill>
              <a:latin typeface="Franklin Gothic Book"/>
            </a:endParaRPr>
          </a:p>
          <a:p>
            <a:pPr lvl="1" marL="685800" indent="-28332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600" spc="-1" strike="noStrike">
                <a:solidFill>
                  <a:schemeClr val="lt1"/>
                </a:solidFill>
                <a:latin typeface="Franklin Gothic Book"/>
              </a:rPr>
              <a:t>Time: O(mlog n).</a:t>
            </a:r>
            <a:br>
              <a:rPr sz="1600"/>
            </a:br>
            <a:r>
              <a:rPr b="0" lang="en-US" sz="1600" spc="-1" strike="noStrike">
                <a:solidFill>
                  <a:schemeClr val="lt1"/>
                </a:solidFill>
                <a:latin typeface="Franklin Gothic Book"/>
              </a:rPr>
              <a:t> </a:t>
            </a:r>
            <a:endParaRPr b="0" lang="en-US" sz="1600" spc="-1" strike="noStrike">
              <a:solidFill>
                <a:schemeClr val="dk1"/>
              </a:solidFill>
              <a:latin typeface="Franklin Gothic Book"/>
            </a:endParaRPr>
          </a:p>
          <a:p>
            <a:pPr marL="283320" indent="-283320" defTabSz="91440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b="1" lang="en-US" sz="1600" spc="-1" strike="noStrike">
                <a:solidFill>
                  <a:schemeClr val="lt1"/>
                </a:solidFill>
                <a:latin typeface="Franklin Gothic Book"/>
              </a:rPr>
              <a:t>Searching in Suffix Tree:</a:t>
            </a:r>
            <a:br>
              <a:rPr sz="1600"/>
            </a:br>
            <a:r>
              <a:rPr b="0" lang="en-US" sz="1600" spc="-1" strike="noStrike">
                <a:solidFill>
                  <a:schemeClr val="lt1"/>
                </a:solidFill>
                <a:latin typeface="Franklin Gothic Book"/>
              </a:rPr>
              <a:t> </a:t>
            </a:r>
            <a:endParaRPr b="0" lang="en-US" sz="1600" spc="-1" strike="noStrike">
              <a:solidFill>
                <a:schemeClr val="dk1"/>
              </a:solidFill>
              <a:latin typeface="Franklin Gothic Book"/>
            </a:endParaRPr>
          </a:p>
          <a:p>
            <a:pPr lvl="1" marL="685800" indent="-28332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600" spc="-1" strike="noStrike">
                <a:solidFill>
                  <a:schemeClr val="lt1"/>
                </a:solidFill>
                <a:latin typeface="Franklin Gothic Book"/>
              </a:rPr>
              <a:t>Traverse down the tree matching characters of the pattern P on the edges.</a:t>
            </a:r>
            <a:br>
              <a:rPr sz="1600"/>
            </a:br>
            <a:r>
              <a:rPr b="0" lang="en-US" sz="1600" spc="-1" strike="noStrike">
                <a:solidFill>
                  <a:schemeClr val="lt1"/>
                </a:solidFill>
                <a:latin typeface="Franklin Gothic Book"/>
              </a:rPr>
              <a:t> </a:t>
            </a:r>
            <a:endParaRPr b="0" lang="en-US" sz="1600" spc="-1" strike="noStrike">
              <a:solidFill>
                <a:schemeClr val="dk1"/>
              </a:solidFill>
              <a:latin typeface="Franklin Gothic Book"/>
            </a:endParaRPr>
          </a:p>
          <a:p>
            <a:pPr lvl="1" marL="685800" indent="-28332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600" spc="-1" strike="noStrike">
                <a:solidFill>
                  <a:schemeClr val="lt1"/>
                </a:solidFill>
                <a:latin typeface="Franklin Gothic Book"/>
              </a:rPr>
              <a:t>If traversal completes, the pattern exists.</a:t>
            </a:r>
            <a:br>
              <a:rPr sz="1600"/>
            </a:br>
            <a:r>
              <a:rPr b="0" lang="en-US" sz="1600" spc="-1" strike="noStrike">
                <a:solidFill>
                  <a:schemeClr val="lt1"/>
                </a:solidFill>
                <a:latin typeface="Franklin Gothic Book"/>
              </a:rPr>
              <a:t> </a:t>
            </a:r>
            <a:endParaRPr b="0" lang="en-US" sz="1600" spc="-1" strike="noStrike">
              <a:solidFill>
                <a:schemeClr val="dk1"/>
              </a:solidFill>
              <a:latin typeface="Franklin Gothic Book"/>
            </a:endParaRPr>
          </a:p>
          <a:p>
            <a:pPr lvl="1" marL="685800" indent="-28332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600" spc="-1" strike="noStrike">
                <a:solidFill>
                  <a:schemeClr val="lt1"/>
                </a:solidFill>
                <a:latin typeface="Franklin Gothic Book"/>
              </a:rPr>
              <a:t>Time: O(m) (Depends only on pattern length!).</a:t>
            </a:r>
            <a:endParaRPr b="0" lang="en-US" sz="1600" spc="-1" strike="noStrike">
              <a:solidFill>
                <a:schemeClr val="dk1"/>
              </a:solidFill>
              <a:latin typeface="Franklin Gothic Book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1600" spc="-1" strike="noStrike">
              <a:solidFill>
                <a:schemeClr val="dk1"/>
              </a:solidFill>
              <a:latin typeface="Franklin Gothic Book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PlaceHolder 1"/>
          <p:cNvSpPr>
            <a:spLocks noGrp="1"/>
          </p:cNvSpPr>
          <p:nvPr>
            <p:ph type="title"/>
          </p:nvPr>
        </p:nvSpPr>
        <p:spPr>
          <a:xfrm>
            <a:off x="594360" y="102960"/>
            <a:ext cx="10873080" cy="1679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indent="0" defTabSz="914400">
              <a:lnSpc>
                <a:spcPct val="80000"/>
              </a:lnSpc>
              <a:buNone/>
              <a:tabLst>
                <a:tab algn="l" pos="0"/>
              </a:tabLst>
            </a:pPr>
            <a:r>
              <a:rPr b="1" lang="en-US" sz="4400" spc="94" strike="noStrike">
                <a:solidFill>
                  <a:schemeClr val="lt1"/>
                </a:solidFill>
                <a:latin typeface="Franklin Gothic Demi"/>
              </a:rPr>
              <a:t>Dry Run - Querying Suffix Array</a:t>
            </a:r>
            <a:endParaRPr b="0" lang="en-US" sz="4400" spc="-1" strike="noStrike">
              <a:solidFill>
                <a:schemeClr val="dk1"/>
              </a:solidFill>
              <a:latin typeface="Franklin Gothic Book"/>
            </a:endParaRPr>
          </a:p>
        </p:txBody>
      </p:sp>
      <p:sp>
        <p:nvSpPr>
          <p:cNvPr id="347" name="PlaceHolder 2"/>
          <p:cNvSpPr>
            <a:spLocks noGrp="1"/>
          </p:cNvSpPr>
          <p:nvPr>
            <p:ph/>
          </p:nvPr>
        </p:nvSpPr>
        <p:spPr>
          <a:xfrm>
            <a:off x="3461760" y="2131560"/>
            <a:ext cx="8232840" cy="472212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1440" rIns="91440" tIns="45720" bIns="45720" anchor="ctr">
            <a:noAutofit/>
          </a:bodyPr>
          <a:p>
            <a:pPr marL="283320" indent="-283320" defTabSz="91440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b="1" lang="en-US" sz="1600" spc="-1" strike="noStrike">
                <a:solidFill>
                  <a:schemeClr val="lt1"/>
                </a:solidFill>
                <a:latin typeface="Franklin Gothic Book"/>
              </a:rPr>
              <a:t>Context:</a:t>
            </a:r>
            <a:endParaRPr b="0" lang="en-US" sz="1600" spc="-1" strike="noStrike">
              <a:solidFill>
                <a:schemeClr val="dk1"/>
              </a:solidFill>
              <a:latin typeface="Franklin Gothic Book"/>
            </a:endParaRPr>
          </a:p>
          <a:p>
            <a:pPr lvl="1" marL="685800" indent="-28332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1" lang="en-US" sz="1600" spc="-1" strike="noStrike">
                <a:solidFill>
                  <a:schemeClr val="lt1"/>
                </a:solidFill>
                <a:latin typeface="Franklin Gothic Book"/>
              </a:rPr>
              <a:t>Text:</a:t>
            </a:r>
            <a:r>
              <a:rPr b="0" lang="en-US" sz="1600" spc="-1" strike="noStrike">
                <a:solidFill>
                  <a:schemeClr val="lt1"/>
                </a:solidFill>
                <a:latin typeface="Franklin Gothic Book"/>
              </a:rPr>
              <a:t> banana$</a:t>
            </a:r>
            <a:endParaRPr b="0" lang="en-US" sz="1600" spc="-1" strike="noStrike">
              <a:solidFill>
                <a:schemeClr val="dk1"/>
              </a:solidFill>
              <a:latin typeface="Franklin Gothic Book"/>
            </a:endParaRPr>
          </a:p>
          <a:p>
            <a:pPr lvl="1" marL="685800" indent="-28332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1" lang="en-US" sz="1600" spc="-1" strike="noStrike">
                <a:solidFill>
                  <a:schemeClr val="lt1"/>
                </a:solidFill>
                <a:latin typeface="Franklin Gothic Book"/>
              </a:rPr>
              <a:t>Suffix Array:</a:t>
            </a:r>
            <a:r>
              <a:rPr b="0" lang="en-US" sz="1600" spc="-1" strike="noStrike">
                <a:solidFill>
                  <a:schemeClr val="lt1"/>
                </a:solidFill>
                <a:latin typeface="Franklin Gothic Book"/>
              </a:rPr>
              <a:t> [6, 5, 3, 1, 0, 4, 2]</a:t>
            </a:r>
            <a:endParaRPr b="0" lang="en-US" sz="1600" spc="-1" strike="noStrike">
              <a:solidFill>
                <a:schemeClr val="dk1"/>
              </a:solidFill>
              <a:latin typeface="Franklin Gothic Book"/>
            </a:endParaRPr>
          </a:p>
          <a:p>
            <a:pPr lvl="1" marL="685800" indent="-28332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i="1" lang="en-US" sz="1600" spc="-1" strike="noStrike">
                <a:solidFill>
                  <a:schemeClr val="lt1"/>
                </a:solidFill>
                <a:latin typeface="Franklin Gothic Book"/>
              </a:rPr>
              <a:t>Corresponding Suffixes:</a:t>
            </a:r>
            <a:r>
              <a:rPr b="0" lang="en-US" sz="1600" spc="-1" strike="noStrike">
                <a:solidFill>
                  <a:schemeClr val="lt1"/>
                </a:solidFill>
                <a:latin typeface="Franklin Gothic Book"/>
              </a:rPr>
              <a:t> $, a$, ana$, anana$, banana$, na$, nana$</a:t>
            </a:r>
            <a:r>
              <a:rPr b="0" lang="en-US" sz="1600" spc="-1" strike="noStrike">
                <a:solidFill>
                  <a:schemeClr val="lt1"/>
                </a:solidFill>
                <a:latin typeface="Franklin Gothic Book"/>
              </a:rPr>
              <a:t>	</a:t>
            </a:r>
            <a:endParaRPr b="0" lang="en-US" sz="1600" spc="-1" strike="noStrike">
              <a:solidFill>
                <a:schemeClr val="dk1"/>
              </a:solidFill>
              <a:latin typeface="Franklin Gothic Book"/>
            </a:endParaRPr>
          </a:p>
          <a:p>
            <a:pPr marL="283320" indent="-283320" defTabSz="91440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b="1" lang="en-US" sz="1600" spc="-1" strike="noStrike">
                <a:solidFill>
                  <a:schemeClr val="lt1"/>
                </a:solidFill>
                <a:latin typeface="Franklin Gothic Book"/>
              </a:rPr>
              <a:t>Objective:</a:t>
            </a:r>
            <a:r>
              <a:rPr b="0" lang="en-US" sz="1600" spc="-1" strike="noStrike">
                <a:solidFill>
                  <a:schemeClr val="lt1"/>
                </a:solidFill>
                <a:latin typeface="Franklin Gothic Book"/>
              </a:rPr>
              <a:t> Find all occurrences of </a:t>
            </a:r>
            <a:r>
              <a:rPr b="1" lang="en-US" sz="1600" spc="-1" strike="noStrike">
                <a:solidFill>
                  <a:schemeClr val="lt1"/>
                </a:solidFill>
                <a:latin typeface="Franklin Gothic Book"/>
              </a:rPr>
              <a:t>"ana"</a:t>
            </a:r>
            <a:r>
              <a:rPr b="0" lang="en-US" sz="1600" spc="-1" strike="noStrike">
                <a:solidFill>
                  <a:schemeClr val="lt1"/>
                </a:solidFill>
                <a:latin typeface="Franklin Gothic Book"/>
              </a:rPr>
              <a:t>.</a:t>
            </a:r>
            <a:endParaRPr b="0" lang="en-US" sz="1600" spc="-1" strike="noStrike">
              <a:solidFill>
                <a:schemeClr val="dk1"/>
              </a:solidFill>
              <a:latin typeface="Franklin Gothic Book"/>
            </a:endParaRPr>
          </a:p>
          <a:p>
            <a:pPr marL="283320" indent="-283320" defTabSz="91440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b="1" lang="en-US" sz="1600" spc="-1" strike="noStrike">
                <a:solidFill>
                  <a:schemeClr val="lt1"/>
                </a:solidFill>
                <a:latin typeface="Franklin Gothic Book"/>
              </a:rPr>
              <a:t>Step 1: Lower Bound Binary Search (Find first match)</a:t>
            </a:r>
            <a:endParaRPr b="0" lang="en-US" sz="1600" spc="-1" strike="noStrike">
              <a:solidFill>
                <a:schemeClr val="dk1"/>
              </a:solidFill>
              <a:latin typeface="Franklin Gothic Book"/>
            </a:endParaRPr>
          </a:p>
          <a:p>
            <a:pPr lvl="1" marL="685800" indent="-28332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600" spc="-1" strike="noStrike">
                <a:solidFill>
                  <a:schemeClr val="lt1"/>
                </a:solidFill>
                <a:latin typeface="Franklin Gothic Book"/>
              </a:rPr>
              <a:t>Check Middle (Index 3): anana$ matches "ana". </a:t>
            </a:r>
            <a:r>
              <a:rPr b="0" i="1" lang="en-US" sz="1600" spc="-1" strike="noStrike">
                <a:solidFill>
                  <a:schemeClr val="lt1"/>
                </a:solidFill>
                <a:latin typeface="Franklin Gothic Book"/>
              </a:rPr>
              <a:t>Record as potential match, look Left.</a:t>
            </a:r>
            <a:endParaRPr b="0" lang="en-US" sz="1600" spc="-1" strike="noStrike">
              <a:solidFill>
                <a:schemeClr val="dk1"/>
              </a:solidFill>
              <a:latin typeface="Franklin Gothic Book"/>
            </a:endParaRPr>
          </a:p>
          <a:p>
            <a:pPr lvl="1" marL="685800" indent="-28332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600" spc="-1" strike="noStrike">
                <a:solidFill>
                  <a:schemeClr val="lt1"/>
                </a:solidFill>
                <a:latin typeface="Franklin Gothic Book"/>
              </a:rPr>
              <a:t>Check Left (Index 1): a$ is smaller than "ana". </a:t>
            </a:r>
            <a:r>
              <a:rPr b="0" i="1" lang="en-US" sz="1600" spc="-1" strike="noStrike">
                <a:solidFill>
                  <a:schemeClr val="lt1"/>
                </a:solidFill>
                <a:latin typeface="Franklin Gothic Book"/>
              </a:rPr>
              <a:t>Look Right.</a:t>
            </a:r>
            <a:endParaRPr b="0" lang="en-US" sz="1600" spc="-1" strike="noStrike">
              <a:solidFill>
                <a:schemeClr val="dk1"/>
              </a:solidFill>
              <a:latin typeface="Franklin Gothic Book"/>
            </a:endParaRPr>
          </a:p>
          <a:p>
            <a:pPr lvl="1" marL="685800" indent="-28332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1" lang="en-US" sz="1600" spc="-1" strike="noStrike">
                <a:solidFill>
                  <a:schemeClr val="lt1"/>
                </a:solidFill>
                <a:latin typeface="Franklin Gothic Book"/>
              </a:rPr>
              <a:t>Result:</a:t>
            </a:r>
            <a:r>
              <a:rPr b="0" lang="en-US" sz="1600" spc="-1" strike="noStrike">
                <a:solidFill>
                  <a:schemeClr val="lt1"/>
                </a:solidFill>
                <a:latin typeface="Franklin Gothic Book"/>
              </a:rPr>
              <a:t> Index </a:t>
            </a:r>
            <a:r>
              <a:rPr b="1" lang="en-US" sz="1600" spc="-1" strike="noStrike">
                <a:solidFill>
                  <a:schemeClr val="lt1"/>
                </a:solidFill>
                <a:latin typeface="Franklin Gothic Book"/>
              </a:rPr>
              <a:t>2</a:t>
            </a:r>
            <a:r>
              <a:rPr b="0" lang="en-US" sz="1600" spc="-1" strike="noStrike">
                <a:solidFill>
                  <a:schemeClr val="lt1"/>
                </a:solidFill>
                <a:latin typeface="Franklin Gothic Book"/>
              </a:rPr>
              <a:t> (ana$).</a:t>
            </a:r>
            <a:endParaRPr b="0" lang="en-US" sz="1600" spc="-1" strike="noStrike">
              <a:solidFill>
                <a:schemeClr val="dk1"/>
              </a:solidFill>
              <a:latin typeface="Franklin Gothic Book"/>
            </a:endParaRPr>
          </a:p>
          <a:p>
            <a:pPr marL="283320" indent="-283320" defTabSz="91440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b="1" lang="en-US" sz="1600" spc="-1" strike="noStrike">
                <a:solidFill>
                  <a:schemeClr val="lt1"/>
                </a:solidFill>
                <a:latin typeface="Franklin Gothic Book"/>
              </a:rPr>
              <a:t>Step 2: Upper Bound Binary Search (Find where matches end)</a:t>
            </a:r>
            <a:endParaRPr b="0" lang="en-US" sz="1600" spc="-1" strike="noStrike">
              <a:solidFill>
                <a:schemeClr val="dk1"/>
              </a:solidFill>
              <a:latin typeface="Franklin Gothic Book"/>
            </a:endParaRPr>
          </a:p>
          <a:p>
            <a:pPr lvl="1" marL="685800" indent="-28332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600" spc="-1" strike="noStrike">
                <a:solidFill>
                  <a:schemeClr val="lt1"/>
                </a:solidFill>
                <a:latin typeface="Franklin Gothic Book"/>
              </a:rPr>
              <a:t>Check Right side...</a:t>
            </a:r>
            <a:endParaRPr b="0" lang="en-US" sz="1600" spc="-1" strike="noStrike">
              <a:solidFill>
                <a:schemeClr val="dk1"/>
              </a:solidFill>
              <a:latin typeface="Franklin Gothic Book"/>
            </a:endParaRPr>
          </a:p>
          <a:p>
            <a:pPr lvl="1" marL="685800" indent="-28332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600" spc="-1" strike="noStrike">
                <a:solidFill>
                  <a:schemeClr val="lt1"/>
                </a:solidFill>
                <a:latin typeface="Franklin Gothic Book"/>
              </a:rPr>
              <a:t>Find the first suffix strictly greater than "ana".</a:t>
            </a:r>
            <a:endParaRPr b="0" lang="en-US" sz="1600" spc="-1" strike="noStrike">
              <a:solidFill>
                <a:schemeClr val="dk1"/>
              </a:solidFill>
              <a:latin typeface="Franklin Gothic Book"/>
            </a:endParaRPr>
          </a:p>
          <a:p>
            <a:pPr lvl="1" marL="685800" indent="-28332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1" lang="en-US" sz="1600" spc="-1" strike="noStrike">
                <a:solidFill>
                  <a:schemeClr val="lt1"/>
                </a:solidFill>
                <a:latin typeface="Franklin Gothic Book"/>
              </a:rPr>
              <a:t>Result:</a:t>
            </a:r>
            <a:r>
              <a:rPr b="0" lang="en-US" sz="1600" spc="-1" strike="noStrike">
                <a:solidFill>
                  <a:schemeClr val="lt1"/>
                </a:solidFill>
                <a:latin typeface="Franklin Gothic Book"/>
              </a:rPr>
              <a:t> Index </a:t>
            </a:r>
            <a:r>
              <a:rPr b="1" lang="en-US" sz="1600" spc="-1" strike="noStrike">
                <a:solidFill>
                  <a:schemeClr val="lt1"/>
                </a:solidFill>
                <a:latin typeface="Franklin Gothic Book"/>
              </a:rPr>
              <a:t>4</a:t>
            </a:r>
            <a:r>
              <a:rPr b="0" lang="en-US" sz="1600" spc="-1" strike="noStrike">
                <a:solidFill>
                  <a:schemeClr val="lt1"/>
                </a:solidFill>
                <a:latin typeface="Franklin Gothic Book"/>
              </a:rPr>
              <a:t> (banana$).</a:t>
            </a:r>
            <a:endParaRPr b="0" lang="en-US" sz="1600" spc="-1" strike="noStrike">
              <a:solidFill>
                <a:schemeClr val="dk1"/>
              </a:solidFill>
              <a:latin typeface="Franklin Gothic Book"/>
            </a:endParaRPr>
          </a:p>
          <a:p>
            <a:pPr marL="283320" indent="-283320" defTabSz="91440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b="1" lang="en-US" sz="1600" spc="-1" strike="noStrike">
                <a:solidFill>
                  <a:schemeClr val="lt1"/>
                </a:solidFill>
                <a:latin typeface="Franklin Gothic Book"/>
              </a:rPr>
              <a:t>Step 3: Output</a:t>
            </a:r>
            <a:endParaRPr b="0" lang="en-US" sz="1600" spc="-1" strike="noStrike">
              <a:solidFill>
                <a:schemeClr val="dk1"/>
              </a:solidFill>
              <a:latin typeface="Franklin Gothic Book"/>
            </a:endParaRPr>
          </a:p>
          <a:p>
            <a:pPr lvl="1" marL="685800" indent="-28332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600" spc="-1" strike="noStrike">
                <a:solidFill>
                  <a:schemeClr val="lt1"/>
                </a:solidFill>
                <a:latin typeface="Franklin Gothic Book"/>
              </a:rPr>
              <a:t>All indices between </a:t>
            </a:r>
            <a:r>
              <a:rPr b="1" lang="en-US" sz="1600" spc="-1" strike="noStrike">
                <a:solidFill>
                  <a:schemeClr val="lt1"/>
                </a:solidFill>
                <a:latin typeface="Franklin Gothic Book"/>
              </a:rPr>
              <a:t>2</a:t>
            </a:r>
            <a:r>
              <a:rPr b="0" lang="en-US" sz="1600" spc="-1" strike="noStrike">
                <a:solidFill>
                  <a:schemeClr val="lt1"/>
                </a:solidFill>
                <a:latin typeface="Franklin Gothic Book"/>
              </a:rPr>
              <a:t> and </a:t>
            </a:r>
            <a:r>
              <a:rPr b="1" lang="en-US" sz="1600" spc="-1" strike="noStrike">
                <a:solidFill>
                  <a:schemeClr val="lt1"/>
                </a:solidFill>
                <a:latin typeface="Franklin Gothic Book"/>
              </a:rPr>
              <a:t>4</a:t>
            </a:r>
            <a:r>
              <a:rPr b="0" lang="en-US" sz="1600" spc="-1" strike="noStrike">
                <a:solidFill>
                  <a:schemeClr val="lt1"/>
                </a:solidFill>
                <a:latin typeface="Franklin Gothic Book"/>
              </a:rPr>
              <a:t> (exclusive of 4) are matches.</a:t>
            </a:r>
            <a:endParaRPr b="0" lang="en-US" sz="1600" spc="-1" strike="noStrike">
              <a:solidFill>
                <a:schemeClr val="dk1"/>
              </a:solidFill>
              <a:latin typeface="Franklin Gothic Book"/>
            </a:endParaRPr>
          </a:p>
          <a:p>
            <a:pPr lvl="1" marL="685800" indent="-28332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600" spc="-1" strike="noStrike">
                <a:solidFill>
                  <a:schemeClr val="lt1"/>
                </a:solidFill>
                <a:latin typeface="Franklin Gothic Book"/>
              </a:rPr>
              <a:t>Indices: 2, 3.</a:t>
            </a:r>
            <a:endParaRPr b="0" lang="en-US" sz="1600" spc="-1" strike="noStrike">
              <a:solidFill>
                <a:schemeClr val="dk1"/>
              </a:solidFill>
              <a:latin typeface="Franklin Gothic Book"/>
            </a:endParaRPr>
          </a:p>
          <a:p>
            <a:pPr lvl="1" marL="685800" indent="-28332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600" spc="-1" strike="noStrike">
                <a:solidFill>
                  <a:schemeClr val="lt1"/>
                </a:solidFill>
                <a:latin typeface="Franklin Gothic Book"/>
              </a:rPr>
              <a:t>Map back to original positions: </a:t>
            </a:r>
            <a:r>
              <a:rPr b="1" lang="en-US" sz="1600" spc="-1" strike="noStrike">
                <a:solidFill>
                  <a:schemeClr val="lt1"/>
                </a:solidFill>
                <a:latin typeface="Franklin Gothic Book"/>
              </a:rPr>
              <a:t>3</a:t>
            </a:r>
            <a:r>
              <a:rPr b="0" lang="en-US" sz="1600" spc="-1" strike="noStrike">
                <a:solidFill>
                  <a:schemeClr val="lt1"/>
                </a:solidFill>
                <a:latin typeface="Franklin Gothic Book"/>
              </a:rPr>
              <a:t> (ana$), </a:t>
            </a:r>
            <a:r>
              <a:rPr b="1" lang="en-US" sz="1600" spc="-1" strike="noStrike">
                <a:solidFill>
                  <a:schemeClr val="lt1"/>
                </a:solidFill>
                <a:latin typeface="Franklin Gothic Book"/>
              </a:rPr>
              <a:t>1</a:t>
            </a:r>
            <a:r>
              <a:rPr b="0" lang="en-US" sz="1600" spc="-1" strike="noStrike">
                <a:solidFill>
                  <a:schemeClr val="lt1"/>
                </a:solidFill>
                <a:latin typeface="Franklin Gothic Book"/>
              </a:rPr>
              <a:t> (anana$).</a:t>
            </a:r>
            <a:endParaRPr b="0" lang="en-US" sz="1600" spc="-1" strike="noStrike">
              <a:solidFill>
                <a:schemeClr val="dk1"/>
              </a:solidFill>
              <a:latin typeface="Franklin Gothic Book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1600" spc="-1" strike="noStrike">
              <a:solidFill>
                <a:schemeClr val="dk1"/>
              </a:solidFill>
              <a:latin typeface="Franklin Gothic Book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PlaceHolder 1"/>
          <p:cNvSpPr>
            <a:spLocks noGrp="1"/>
          </p:cNvSpPr>
          <p:nvPr>
            <p:ph type="title"/>
          </p:nvPr>
        </p:nvSpPr>
        <p:spPr>
          <a:xfrm>
            <a:off x="659160" y="102960"/>
            <a:ext cx="10873080" cy="1679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indent="0" defTabSz="914400">
              <a:lnSpc>
                <a:spcPct val="80000"/>
              </a:lnSpc>
              <a:buNone/>
              <a:tabLst>
                <a:tab algn="l" pos="0"/>
              </a:tabLst>
            </a:pPr>
            <a:r>
              <a:rPr b="1" lang="en-US" sz="4400" spc="94" strike="noStrike">
                <a:solidFill>
                  <a:schemeClr val="lt1"/>
                </a:solidFill>
                <a:latin typeface="Franklin Gothic Demi"/>
              </a:rPr>
              <a:t>Dry Run - Querying Suffix Tree</a:t>
            </a:r>
            <a:endParaRPr b="0" lang="en-US" sz="4400" spc="-1" strike="noStrike">
              <a:solidFill>
                <a:schemeClr val="dk1"/>
              </a:solidFill>
              <a:latin typeface="Franklin Gothic Book"/>
            </a:endParaRPr>
          </a:p>
        </p:txBody>
      </p:sp>
      <p:sp>
        <p:nvSpPr>
          <p:cNvPr id="349" name="PlaceHolder 2"/>
          <p:cNvSpPr>
            <a:spLocks noGrp="1"/>
          </p:cNvSpPr>
          <p:nvPr>
            <p:ph/>
          </p:nvPr>
        </p:nvSpPr>
        <p:spPr>
          <a:xfrm>
            <a:off x="3437280" y="2263320"/>
            <a:ext cx="7422480" cy="443268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1440" rIns="91440" tIns="0" bIns="45720" anchor="ctr">
            <a:noAutofit/>
          </a:bodyPr>
          <a:p>
            <a:pPr marL="283320" indent="-283320" defTabSz="91440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b="1" lang="en-US" sz="1600" spc="-1" strike="noStrike">
                <a:solidFill>
                  <a:schemeClr val="lt1"/>
                </a:solidFill>
                <a:latin typeface="Franklin Gothic Book"/>
              </a:rPr>
              <a:t>Context:</a:t>
            </a:r>
            <a:endParaRPr b="0" lang="en-US" sz="1600" spc="-1" strike="noStrike">
              <a:solidFill>
                <a:schemeClr val="dk1"/>
              </a:solidFill>
              <a:latin typeface="Franklin Gothic Book"/>
            </a:endParaRPr>
          </a:p>
          <a:p>
            <a:pPr lvl="1" marL="743040" indent="-28584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1" lang="en-US" sz="1600" spc="-1" strike="noStrike">
                <a:solidFill>
                  <a:schemeClr val="lt1"/>
                </a:solidFill>
                <a:latin typeface="Franklin Gothic Book"/>
              </a:rPr>
              <a:t>Text:</a:t>
            </a:r>
            <a:r>
              <a:rPr b="0" lang="en-US" sz="1600" spc="-1" strike="noStrike">
                <a:solidFill>
                  <a:schemeClr val="lt1"/>
                </a:solidFill>
                <a:latin typeface="Franklin Gothic Book"/>
              </a:rPr>
              <a:t> banana$</a:t>
            </a:r>
            <a:endParaRPr b="0" lang="en-US" sz="1600" spc="-1" strike="noStrike">
              <a:solidFill>
                <a:schemeClr val="dk1"/>
              </a:solidFill>
              <a:latin typeface="Franklin Gothic Book"/>
            </a:endParaRPr>
          </a:p>
          <a:p>
            <a:pPr lvl="1" marL="743040" indent="-28584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1" lang="en-US" sz="1600" spc="-1" strike="noStrike">
                <a:solidFill>
                  <a:schemeClr val="lt1"/>
                </a:solidFill>
                <a:latin typeface="Franklin Gothic Book"/>
              </a:rPr>
              <a:t>Pattern:</a:t>
            </a:r>
            <a:r>
              <a:rPr b="0" lang="en-US" sz="1600" spc="-1" strike="noStrike">
                <a:solidFill>
                  <a:schemeClr val="lt1"/>
                </a:solidFill>
                <a:latin typeface="Franklin Gothic Book"/>
              </a:rPr>
              <a:t> "nana"</a:t>
            </a:r>
            <a:endParaRPr b="0" lang="en-US" sz="1600" spc="-1" strike="noStrike">
              <a:solidFill>
                <a:schemeClr val="dk1"/>
              </a:solidFill>
              <a:latin typeface="Franklin Gothic Book"/>
            </a:endParaRPr>
          </a:p>
          <a:p>
            <a:pPr marL="283320" indent="-283320" defTabSz="91440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b="1" lang="en-US" sz="1600" spc="-1" strike="noStrike">
                <a:solidFill>
                  <a:schemeClr val="lt1"/>
                </a:solidFill>
                <a:latin typeface="Franklin Gothic Book"/>
              </a:rPr>
              <a:t>Step 1: Start at Root</a:t>
            </a:r>
            <a:endParaRPr b="0" lang="en-US" sz="1600" spc="-1" strike="noStrike">
              <a:solidFill>
                <a:schemeClr val="dk1"/>
              </a:solidFill>
              <a:latin typeface="Franklin Gothic Book"/>
            </a:endParaRPr>
          </a:p>
          <a:p>
            <a:pPr lvl="1" marL="743040" indent="-28584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600" spc="-1" strike="noStrike">
                <a:solidFill>
                  <a:schemeClr val="lt1"/>
                </a:solidFill>
                <a:latin typeface="Franklin Gothic Book"/>
              </a:rPr>
              <a:t>Check outgoing edges for character </a:t>
            </a:r>
            <a:r>
              <a:rPr b="1" lang="en-US" sz="1600" spc="-1" strike="noStrike">
                <a:solidFill>
                  <a:schemeClr val="lt1"/>
                </a:solidFill>
                <a:latin typeface="Franklin Gothic Book"/>
              </a:rPr>
              <a:t>n</a:t>
            </a:r>
            <a:r>
              <a:rPr b="0" lang="en-US" sz="1600" spc="-1" strike="noStrike">
                <a:solidFill>
                  <a:schemeClr val="lt1"/>
                </a:solidFill>
                <a:latin typeface="Franklin Gothic Book"/>
              </a:rPr>
              <a:t>.</a:t>
            </a:r>
            <a:endParaRPr b="0" lang="en-US" sz="1600" spc="-1" strike="noStrike">
              <a:solidFill>
                <a:schemeClr val="dk1"/>
              </a:solidFill>
              <a:latin typeface="Franklin Gothic Book"/>
            </a:endParaRPr>
          </a:p>
          <a:p>
            <a:pPr lvl="1" marL="743040" indent="-28584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i="1" lang="en-US" sz="1600" spc="-1" strike="noStrike">
                <a:solidFill>
                  <a:schemeClr val="lt1"/>
                </a:solidFill>
                <a:latin typeface="Franklin Gothic Book"/>
              </a:rPr>
              <a:t>Match:</a:t>
            </a:r>
            <a:r>
              <a:rPr b="0" lang="en-US" sz="1600" spc="-1" strike="noStrike">
                <a:solidFill>
                  <a:schemeClr val="lt1"/>
                </a:solidFill>
                <a:latin typeface="Franklin Gothic Book"/>
              </a:rPr>
              <a:t> Edge labeled </a:t>
            </a:r>
            <a:r>
              <a:rPr b="1" lang="en-US" sz="1600" spc="-1" strike="noStrike">
                <a:solidFill>
                  <a:schemeClr val="lt1"/>
                </a:solidFill>
                <a:latin typeface="Franklin Gothic Book"/>
              </a:rPr>
              <a:t>na</a:t>
            </a:r>
            <a:r>
              <a:rPr b="0" lang="en-US" sz="1600" spc="-1" strike="noStrike">
                <a:solidFill>
                  <a:schemeClr val="lt1"/>
                </a:solidFill>
                <a:latin typeface="Franklin Gothic Book"/>
              </a:rPr>
              <a:t>.</a:t>
            </a:r>
            <a:endParaRPr b="0" lang="en-US" sz="1600" spc="-1" strike="noStrike">
              <a:solidFill>
                <a:schemeClr val="dk1"/>
              </a:solidFill>
              <a:latin typeface="Franklin Gothic Book"/>
            </a:endParaRPr>
          </a:p>
          <a:p>
            <a:pPr lvl="1" marL="743040" indent="-28584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i="1" lang="en-US" sz="1600" spc="-1" strike="noStrike">
                <a:solidFill>
                  <a:schemeClr val="lt1"/>
                </a:solidFill>
                <a:latin typeface="Franklin Gothic Book"/>
              </a:rPr>
              <a:t>Traverse:</a:t>
            </a:r>
            <a:r>
              <a:rPr b="0" lang="en-US" sz="1600" spc="-1" strike="noStrike">
                <a:solidFill>
                  <a:schemeClr val="lt1"/>
                </a:solidFill>
                <a:latin typeface="Franklin Gothic Book"/>
              </a:rPr>
              <a:t> Consume na. Remaining pattern: na.</a:t>
            </a:r>
            <a:endParaRPr b="0" lang="en-US" sz="1600" spc="-1" strike="noStrike">
              <a:solidFill>
                <a:schemeClr val="dk1"/>
              </a:solidFill>
              <a:latin typeface="Franklin Gothic Book"/>
            </a:endParaRPr>
          </a:p>
          <a:p>
            <a:pPr marL="283320" indent="-283320" defTabSz="91440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b="1" lang="en-US" sz="1600" spc="-1" strike="noStrike">
                <a:solidFill>
                  <a:schemeClr val="lt1"/>
                </a:solidFill>
                <a:latin typeface="Franklin Gothic Book"/>
              </a:rPr>
              <a:t>Step 2: At Internal Node</a:t>
            </a:r>
            <a:endParaRPr b="0" lang="en-US" sz="1600" spc="-1" strike="noStrike">
              <a:solidFill>
                <a:schemeClr val="dk1"/>
              </a:solidFill>
              <a:latin typeface="Franklin Gothic Book"/>
            </a:endParaRPr>
          </a:p>
          <a:p>
            <a:pPr lvl="1" marL="743040" indent="-28584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600" spc="-1" strike="noStrike">
                <a:solidFill>
                  <a:schemeClr val="lt1"/>
                </a:solidFill>
                <a:latin typeface="Franklin Gothic Book"/>
              </a:rPr>
              <a:t>Check outgoing edges for character </a:t>
            </a:r>
            <a:r>
              <a:rPr b="1" lang="en-US" sz="1600" spc="-1" strike="noStrike">
                <a:solidFill>
                  <a:schemeClr val="lt1"/>
                </a:solidFill>
                <a:latin typeface="Franklin Gothic Book"/>
              </a:rPr>
              <a:t>n</a:t>
            </a:r>
            <a:r>
              <a:rPr b="0" lang="en-US" sz="1600" spc="-1" strike="noStrike">
                <a:solidFill>
                  <a:schemeClr val="lt1"/>
                </a:solidFill>
                <a:latin typeface="Franklin Gothic Book"/>
              </a:rPr>
              <a:t>.</a:t>
            </a:r>
            <a:endParaRPr b="0" lang="en-US" sz="1600" spc="-1" strike="noStrike">
              <a:solidFill>
                <a:schemeClr val="dk1"/>
              </a:solidFill>
              <a:latin typeface="Franklin Gothic Book"/>
            </a:endParaRPr>
          </a:p>
          <a:p>
            <a:pPr lvl="1" marL="743040" indent="-28584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i="1" lang="en-US" sz="1600" spc="-1" strike="noStrike">
                <a:solidFill>
                  <a:schemeClr val="lt1"/>
                </a:solidFill>
                <a:latin typeface="Franklin Gothic Book"/>
              </a:rPr>
              <a:t>Match:</a:t>
            </a:r>
            <a:r>
              <a:rPr b="0" lang="en-US" sz="1600" spc="-1" strike="noStrike">
                <a:solidFill>
                  <a:schemeClr val="lt1"/>
                </a:solidFill>
                <a:latin typeface="Franklin Gothic Book"/>
              </a:rPr>
              <a:t> Edge labeled </a:t>
            </a:r>
            <a:r>
              <a:rPr b="1" lang="en-US" sz="1600" spc="-1" strike="noStrike">
                <a:solidFill>
                  <a:schemeClr val="lt1"/>
                </a:solidFill>
                <a:latin typeface="Franklin Gothic Book"/>
              </a:rPr>
              <a:t>na$</a:t>
            </a:r>
            <a:r>
              <a:rPr b="0" lang="en-US" sz="1600" spc="-1" strike="noStrike">
                <a:solidFill>
                  <a:schemeClr val="lt1"/>
                </a:solidFill>
                <a:latin typeface="Franklin Gothic Book"/>
              </a:rPr>
              <a:t>.</a:t>
            </a:r>
            <a:endParaRPr b="0" lang="en-US" sz="1600" spc="-1" strike="noStrike">
              <a:solidFill>
                <a:schemeClr val="dk1"/>
              </a:solidFill>
              <a:latin typeface="Franklin Gothic Book"/>
            </a:endParaRPr>
          </a:p>
          <a:p>
            <a:pPr lvl="1" marL="743040" indent="-28584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i="1" lang="en-US" sz="1600" spc="-1" strike="noStrike">
                <a:solidFill>
                  <a:schemeClr val="lt1"/>
                </a:solidFill>
                <a:latin typeface="Franklin Gothic Book"/>
              </a:rPr>
              <a:t>Traverse:</a:t>
            </a:r>
            <a:r>
              <a:rPr b="0" lang="en-US" sz="1600" spc="-1" strike="noStrike">
                <a:solidFill>
                  <a:schemeClr val="lt1"/>
                </a:solidFill>
                <a:latin typeface="Franklin Gothic Book"/>
              </a:rPr>
              <a:t> Consume na. Remaining pattern: Empty.</a:t>
            </a:r>
            <a:endParaRPr b="0" lang="en-US" sz="1600" spc="-1" strike="noStrike">
              <a:solidFill>
                <a:schemeClr val="dk1"/>
              </a:solidFill>
              <a:latin typeface="Franklin Gothic Book"/>
            </a:endParaRPr>
          </a:p>
          <a:p>
            <a:pPr marL="283320" indent="-283320" defTabSz="91440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b="1" lang="en-US" sz="1600" spc="-1" strike="noStrike">
                <a:solidFill>
                  <a:schemeClr val="lt1"/>
                </a:solidFill>
                <a:latin typeface="Franklin Gothic Book"/>
              </a:rPr>
              <a:t>Step 3: Result</a:t>
            </a:r>
            <a:endParaRPr b="0" lang="en-US" sz="1600" spc="-1" strike="noStrike">
              <a:solidFill>
                <a:schemeClr val="dk1"/>
              </a:solidFill>
              <a:latin typeface="Franklin Gothic Book"/>
            </a:endParaRPr>
          </a:p>
          <a:p>
            <a:pPr lvl="1" marL="743040" indent="-28584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600" spc="-1" strike="noStrike">
                <a:solidFill>
                  <a:schemeClr val="lt1"/>
                </a:solidFill>
                <a:latin typeface="Franklin Gothic Book"/>
              </a:rPr>
              <a:t>Pattern is fully consumed.</a:t>
            </a:r>
            <a:endParaRPr b="0" lang="en-US" sz="1600" spc="-1" strike="noStrike">
              <a:solidFill>
                <a:schemeClr val="dk1"/>
              </a:solidFill>
              <a:latin typeface="Franklin Gothic Book"/>
            </a:endParaRPr>
          </a:p>
          <a:p>
            <a:pPr lvl="1" marL="743040" indent="-28584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600" spc="-1" strike="noStrike">
                <a:solidFill>
                  <a:schemeClr val="lt1"/>
                </a:solidFill>
                <a:latin typeface="Franklin Gothic Book"/>
              </a:rPr>
              <a:t>Count leaves in the subtree below this node.</a:t>
            </a:r>
            <a:endParaRPr b="0" lang="en-US" sz="1600" spc="-1" strike="noStrike">
              <a:solidFill>
                <a:schemeClr val="dk1"/>
              </a:solidFill>
              <a:latin typeface="Franklin Gothic Book"/>
            </a:endParaRPr>
          </a:p>
          <a:p>
            <a:pPr lvl="1" marL="743040" indent="-28584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1" lang="en-US" sz="1600" spc="-1" strike="noStrike">
                <a:solidFill>
                  <a:schemeClr val="lt1"/>
                </a:solidFill>
                <a:latin typeface="Franklin Gothic Book"/>
              </a:rPr>
              <a:t>Leaf Index:</a:t>
            </a:r>
            <a:r>
              <a:rPr b="0" lang="en-US" sz="1600" spc="-1" strike="noStrike">
                <a:solidFill>
                  <a:schemeClr val="lt1"/>
                </a:solidFill>
                <a:latin typeface="Franklin Gothic Book"/>
              </a:rPr>
              <a:t> </a:t>
            </a:r>
            <a:r>
              <a:rPr b="1" lang="en-US" sz="1600" spc="-1" strike="noStrike">
                <a:solidFill>
                  <a:schemeClr val="lt1"/>
                </a:solidFill>
                <a:latin typeface="Franklin Gothic Book"/>
              </a:rPr>
              <a:t>2</a:t>
            </a:r>
            <a:r>
              <a:rPr b="0" lang="en-US" sz="1600" spc="-1" strike="noStrike">
                <a:solidFill>
                  <a:schemeClr val="lt1"/>
                </a:solidFill>
                <a:latin typeface="Franklin Gothic Book"/>
              </a:rPr>
              <a:t> (Starting position of nana).</a:t>
            </a:r>
            <a:endParaRPr b="0" lang="en-US" sz="1600" spc="-1" strike="noStrike">
              <a:solidFill>
                <a:schemeClr val="dk1"/>
              </a:solidFill>
              <a:latin typeface="Franklin Gothic Book"/>
            </a:endParaRPr>
          </a:p>
          <a:p>
            <a:pPr marL="283320" indent="-283320" defTabSz="91440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b="1" lang="en-US" sz="1600" spc="-1" strike="noStrike">
                <a:solidFill>
                  <a:schemeClr val="lt1"/>
                </a:solidFill>
                <a:latin typeface="Franklin Gothic Book"/>
              </a:rPr>
              <a:t>Verdict:</a:t>
            </a:r>
            <a:r>
              <a:rPr b="0" lang="en-US" sz="1600" spc="-1" strike="noStrike">
                <a:solidFill>
                  <a:schemeClr val="lt1"/>
                </a:solidFill>
                <a:latin typeface="Franklin Gothic Book"/>
              </a:rPr>
              <a:t> Comparison count = 4 (Length of pattern). </a:t>
            </a:r>
            <a:r>
              <a:rPr b="1" lang="en-US" sz="1600" spc="-1" strike="noStrike">
                <a:solidFill>
                  <a:schemeClr val="lt1"/>
                </a:solidFill>
                <a:latin typeface="Franklin Gothic Book"/>
              </a:rPr>
              <a:t>Text size (N=7) was irrelevant.</a:t>
            </a:r>
            <a:endParaRPr b="0" lang="en-US" sz="1600" spc="-1" strike="noStrike">
              <a:solidFill>
                <a:schemeClr val="dk1"/>
              </a:solidFill>
              <a:latin typeface="Franklin Gothic Book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1600" spc="-1" strike="noStrike">
              <a:solidFill>
                <a:schemeClr val="dk1"/>
              </a:solidFill>
              <a:latin typeface="Franklin Gothic Book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PlaceHolder 1"/>
          <p:cNvSpPr>
            <a:spLocks noGrp="1"/>
          </p:cNvSpPr>
          <p:nvPr>
            <p:ph type="title"/>
          </p:nvPr>
        </p:nvSpPr>
        <p:spPr>
          <a:xfrm>
            <a:off x="594360" y="102960"/>
            <a:ext cx="10873080" cy="1679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indent="0" defTabSz="914400">
              <a:lnSpc>
                <a:spcPct val="80000"/>
              </a:lnSpc>
              <a:buNone/>
              <a:tabLst>
                <a:tab algn="l" pos="0"/>
              </a:tabLst>
            </a:pPr>
            <a:r>
              <a:rPr b="1" lang="en-IN" sz="4400" spc="94" strike="noStrike">
                <a:solidFill>
                  <a:schemeClr val="lt1"/>
                </a:solidFill>
                <a:latin typeface="Franklin Gothic Demi"/>
              </a:rPr>
              <a:t>Theoretical Complexity Comparison</a:t>
            </a:r>
            <a:endParaRPr b="0" lang="en-US" sz="4400" spc="-1" strike="noStrike">
              <a:solidFill>
                <a:schemeClr val="dk1"/>
              </a:solidFill>
              <a:latin typeface="Franklin Gothic Book"/>
            </a:endParaRPr>
          </a:p>
        </p:txBody>
      </p:sp>
      <p:graphicFrame>
        <p:nvGraphicFramePr>
          <p:cNvPr id="351" name="Content Placeholder 3"/>
          <p:cNvGraphicFramePr/>
          <p:nvPr/>
        </p:nvGraphicFramePr>
        <p:xfrm>
          <a:off x="3126960" y="2321280"/>
          <a:ext cx="7808760" cy="2731320"/>
        </p:xfrm>
        <a:graphic>
          <a:graphicData uri="http://schemas.openxmlformats.org/drawingml/2006/table">
            <a:tbl>
              <a:tblPr/>
              <a:tblGrid>
                <a:gridCol w="1952280"/>
                <a:gridCol w="1952280"/>
                <a:gridCol w="1952280"/>
                <a:gridCol w="1952280"/>
              </a:tblGrid>
              <a:tr h="554760">
                <a:tc>
                  <a:txBody>
                    <a:bodyPr lIns="85680" rIns="85680" anchor="ctr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1" lang="en-IN" sz="1400" spc="-1" strike="noStrike">
                          <a:solidFill>
                            <a:schemeClr val="lt1"/>
                          </a:solidFill>
                          <a:latin typeface="Franklin Gothic Book"/>
                        </a:rPr>
                        <a:t>Feature</a:t>
                      </a:r>
                      <a:endParaRPr b="0" lang="en-US" sz="14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anchor="ctr" marL="85680" marR="85680">
                    <a:lnL w="9360">
                      <a:solidFill>
                        <a:srgbClr val="000000"/>
                      </a:solidFill>
                      <a:prstDash val="solid"/>
                    </a:lnL>
                    <a:lnR w="9360">
                      <a:solidFill>
                        <a:srgbClr val="000000"/>
                      </a:solidFill>
                      <a:prstDash val="solid"/>
                    </a:lnR>
                    <a:lnT w="9360">
                      <a:solidFill>
                        <a:srgbClr val="000000"/>
                      </a:solidFill>
                      <a:prstDash val="solid"/>
                    </a:lnT>
                    <a:lnB w="936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85680" rIns="85680" anchor="ctr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1" lang="en-IN" sz="1400" spc="-1" strike="noStrike">
                          <a:solidFill>
                            <a:schemeClr val="lt1"/>
                          </a:solidFill>
                          <a:latin typeface="Franklin Gothic Book"/>
                        </a:rPr>
                        <a:t>Suffix Array (Manber-Myers)</a:t>
                      </a:r>
                      <a:endParaRPr b="0" lang="en-US" sz="14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anchor="ctr" marL="85680" marR="85680">
                    <a:lnL w="9360">
                      <a:solidFill>
                        <a:srgbClr val="000000"/>
                      </a:solidFill>
                      <a:prstDash val="solid"/>
                    </a:lnL>
                    <a:lnR w="9360">
                      <a:solidFill>
                        <a:srgbClr val="000000"/>
                      </a:solidFill>
                      <a:prstDash val="solid"/>
                    </a:lnR>
                    <a:lnT w="9360">
                      <a:solidFill>
                        <a:srgbClr val="000000"/>
                      </a:solidFill>
                      <a:prstDash val="solid"/>
                    </a:lnT>
                    <a:lnB w="936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85680" rIns="85680" anchor="ctr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1" lang="en-IN" sz="1400" spc="-1" strike="noStrike">
                          <a:solidFill>
                            <a:schemeClr val="lt1"/>
                          </a:solidFill>
                          <a:latin typeface="Franklin Gothic Book"/>
                        </a:rPr>
                        <a:t>Suffix Tree (Ukkonen)</a:t>
                      </a:r>
                      <a:endParaRPr b="0" lang="en-US" sz="14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anchor="ctr" marL="85680" marR="85680">
                    <a:lnL w="9360">
                      <a:solidFill>
                        <a:srgbClr val="000000"/>
                      </a:solidFill>
                      <a:prstDash val="solid"/>
                    </a:lnL>
                    <a:lnR w="9360">
                      <a:solidFill>
                        <a:srgbClr val="000000"/>
                      </a:solidFill>
                      <a:prstDash val="solid"/>
                    </a:lnR>
                    <a:lnT w="9360">
                      <a:solidFill>
                        <a:srgbClr val="000000"/>
                      </a:solidFill>
                      <a:prstDash val="solid"/>
                    </a:lnT>
                    <a:lnB w="936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85680" rIns="85680" anchor="ctr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1" lang="en-IN" sz="1400" spc="-1" strike="noStrike">
                          <a:solidFill>
                            <a:schemeClr val="lt1"/>
                          </a:solidFill>
                          <a:latin typeface="Franklin Gothic Book"/>
                        </a:rPr>
                        <a:t>Winner</a:t>
                      </a:r>
                      <a:endParaRPr b="0" lang="en-US" sz="14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anchor="ctr" marL="85680" marR="85680">
                    <a:lnL w="9360">
                      <a:solidFill>
                        <a:srgbClr val="000000"/>
                      </a:solidFill>
                      <a:prstDash val="solid"/>
                    </a:lnL>
                    <a:lnR w="9360">
                      <a:solidFill>
                        <a:srgbClr val="000000"/>
                      </a:solidFill>
                      <a:prstDash val="solid"/>
                    </a:lnR>
                    <a:lnT w="9360">
                      <a:solidFill>
                        <a:srgbClr val="000000"/>
                      </a:solidFill>
                      <a:prstDash val="solid"/>
                    </a:lnT>
                    <a:lnB w="936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</a:tr>
              <a:tr h="320760">
                <a:tc>
                  <a:txBody>
                    <a:bodyPr lIns="85680" rIns="85680" anchor="ctr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1" lang="en-IN" sz="1400" spc="-1" strike="noStrike">
                          <a:solidFill>
                            <a:schemeClr val="lt1"/>
                          </a:solidFill>
                          <a:latin typeface="Franklin Gothic Book"/>
                        </a:rPr>
                        <a:t>Construction Time</a:t>
                      </a:r>
                      <a:endParaRPr b="0" lang="en-US" sz="14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anchor="ctr" marL="85680" marR="85680">
                    <a:lnL w="9360">
                      <a:solidFill>
                        <a:srgbClr val="000000"/>
                      </a:solidFill>
                      <a:prstDash val="solid"/>
                    </a:lnL>
                    <a:lnR w="9360">
                      <a:solidFill>
                        <a:srgbClr val="000000"/>
                      </a:solidFill>
                      <a:prstDash val="solid"/>
                    </a:lnR>
                    <a:lnT w="9360">
                      <a:solidFill>
                        <a:srgbClr val="000000"/>
                      </a:solidFill>
                      <a:prstDash val="solid"/>
                    </a:lnT>
                    <a:lnB w="936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85680" rIns="85680" anchor="ctr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IN" sz="1400" spc="-1" strike="noStrike">
                          <a:solidFill>
                            <a:schemeClr val="lt1"/>
                          </a:solidFill>
                          <a:latin typeface="Franklin Gothic Book"/>
                        </a:rPr>
                        <a:t>O(nlog n)</a:t>
                      </a:r>
                      <a:endParaRPr b="0" lang="en-US" sz="14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anchor="ctr" marL="85680" marR="85680">
                    <a:lnL w="9360">
                      <a:solidFill>
                        <a:srgbClr val="000000"/>
                      </a:solidFill>
                      <a:prstDash val="solid"/>
                    </a:lnL>
                    <a:lnR w="9360">
                      <a:solidFill>
                        <a:srgbClr val="000000"/>
                      </a:solidFill>
                      <a:prstDash val="solid"/>
                    </a:lnR>
                    <a:lnT w="9360">
                      <a:solidFill>
                        <a:srgbClr val="000000"/>
                      </a:solidFill>
                      <a:prstDash val="solid"/>
                    </a:lnT>
                    <a:lnB w="936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85680" rIns="85680" anchor="ctr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1" lang="en-IN" sz="1400" spc="-1" strike="noStrike">
                          <a:solidFill>
                            <a:schemeClr val="lt1"/>
                          </a:solidFill>
                          <a:latin typeface="Franklin Gothic Book"/>
                        </a:rPr>
                        <a:t>O(n)</a:t>
                      </a:r>
                      <a:endParaRPr b="0" lang="en-US" sz="14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anchor="ctr" marL="85680" marR="85680">
                    <a:lnL w="9360">
                      <a:solidFill>
                        <a:srgbClr val="000000"/>
                      </a:solidFill>
                      <a:prstDash val="solid"/>
                    </a:lnL>
                    <a:lnR w="9360">
                      <a:solidFill>
                        <a:srgbClr val="000000"/>
                      </a:solidFill>
                      <a:prstDash val="solid"/>
                    </a:lnR>
                    <a:lnT w="9360">
                      <a:solidFill>
                        <a:srgbClr val="000000"/>
                      </a:solidFill>
                      <a:prstDash val="solid"/>
                    </a:lnT>
                    <a:lnB w="936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85680" rIns="85680" anchor="ctr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1" lang="en-IN" sz="1400" spc="-1" strike="noStrike">
                          <a:solidFill>
                            <a:schemeClr val="lt1"/>
                          </a:solidFill>
                          <a:latin typeface="Franklin Gothic Book"/>
                        </a:rPr>
                        <a:t>Suffix Tree</a:t>
                      </a:r>
                      <a:endParaRPr b="0" lang="en-US" sz="14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anchor="ctr" marL="85680" marR="85680">
                    <a:lnL w="9360">
                      <a:solidFill>
                        <a:srgbClr val="000000"/>
                      </a:solidFill>
                      <a:prstDash val="solid"/>
                    </a:lnL>
                    <a:lnR w="9360">
                      <a:solidFill>
                        <a:srgbClr val="000000"/>
                      </a:solidFill>
                      <a:prstDash val="solid"/>
                    </a:lnR>
                    <a:lnT w="9360">
                      <a:solidFill>
                        <a:srgbClr val="000000"/>
                      </a:solidFill>
                      <a:prstDash val="solid"/>
                    </a:lnT>
                    <a:lnB w="936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</a:tr>
              <a:tr h="320760">
                <a:tc>
                  <a:txBody>
                    <a:bodyPr lIns="85680" rIns="85680" anchor="ctr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1" lang="en-IN" sz="1400" spc="-1" strike="noStrike">
                          <a:solidFill>
                            <a:schemeClr val="lt1"/>
                          </a:solidFill>
                          <a:latin typeface="Franklin Gothic Book"/>
                        </a:rPr>
                        <a:t>Search Time</a:t>
                      </a:r>
                      <a:endParaRPr b="0" lang="en-US" sz="14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anchor="ctr" marL="85680" marR="85680">
                    <a:lnL w="9360">
                      <a:solidFill>
                        <a:srgbClr val="000000"/>
                      </a:solidFill>
                      <a:prstDash val="solid"/>
                    </a:lnL>
                    <a:lnR w="9360">
                      <a:solidFill>
                        <a:srgbClr val="000000"/>
                      </a:solidFill>
                      <a:prstDash val="solid"/>
                    </a:lnR>
                    <a:lnT w="9360">
                      <a:solidFill>
                        <a:srgbClr val="000000"/>
                      </a:solidFill>
                      <a:prstDash val="solid"/>
                    </a:lnT>
                    <a:lnB w="936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85680" rIns="85680" anchor="ctr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IN" sz="1400" spc="-1" strike="noStrike">
                          <a:solidFill>
                            <a:schemeClr val="lt1"/>
                          </a:solidFill>
                          <a:latin typeface="Franklin Gothic Book"/>
                        </a:rPr>
                        <a:t>O(mlog n)</a:t>
                      </a:r>
                      <a:endParaRPr b="0" lang="en-US" sz="14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anchor="ctr" marL="85680" marR="85680">
                    <a:lnL w="9360">
                      <a:solidFill>
                        <a:srgbClr val="000000"/>
                      </a:solidFill>
                      <a:prstDash val="solid"/>
                    </a:lnL>
                    <a:lnR w="9360">
                      <a:solidFill>
                        <a:srgbClr val="000000"/>
                      </a:solidFill>
                      <a:prstDash val="solid"/>
                    </a:lnR>
                    <a:lnT w="9360">
                      <a:solidFill>
                        <a:srgbClr val="000000"/>
                      </a:solidFill>
                      <a:prstDash val="solid"/>
                    </a:lnT>
                    <a:lnB w="936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85680" rIns="85680" anchor="ctr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1" lang="en-IN" sz="1400" spc="-1" strike="noStrike">
                          <a:solidFill>
                            <a:schemeClr val="lt1"/>
                          </a:solidFill>
                          <a:latin typeface="Franklin Gothic Book"/>
                        </a:rPr>
                        <a:t>O(m)</a:t>
                      </a:r>
                      <a:endParaRPr b="0" lang="en-US" sz="14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anchor="ctr" marL="85680" marR="85680">
                    <a:lnL w="9360">
                      <a:solidFill>
                        <a:srgbClr val="000000"/>
                      </a:solidFill>
                      <a:prstDash val="solid"/>
                    </a:lnL>
                    <a:lnR w="9360">
                      <a:solidFill>
                        <a:srgbClr val="000000"/>
                      </a:solidFill>
                      <a:prstDash val="solid"/>
                    </a:lnR>
                    <a:lnT w="9360">
                      <a:solidFill>
                        <a:srgbClr val="000000"/>
                      </a:solidFill>
                      <a:prstDash val="solid"/>
                    </a:lnT>
                    <a:lnB w="936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85680" rIns="85680" anchor="ctr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1" lang="en-IN" sz="1400" spc="-1" strike="noStrike">
                          <a:solidFill>
                            <a:schemeClr val="lt1"/>
                          </a:solidFill>
                          <a:latin typeface="Franklin Gothic Book"/>
                        </a:rPr>
                        <a:t>Suffix Tree</a:t>
                      </a:r>
                      <a:endParaRPr b="0" lang="en-US" sz="14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anchor="ctr" marL="85680" marR="85680">
                    <a:lnL w="9360">
                      <a:solidFill>
                        <a:srgbClr val="000000"/>
                      </a:solidFill>
                      <a:prstDash val="solid"/>
                    </a:lnL>
                    <a:lnR w="9360">
                      <a:solidFill>
                        <a:srgbClr val="000000"/>
                      </a:solidFill>
                      <a:prstDash val="solid"/>
                    </a:lnR>
                    <a:lnT w="9360">
                      <a:solidFill>
                        <a:srgbClr val="000000"/>
                      </a:solidFill>
                      <a:prstDash val="solid"/>
                    </a:lnT>
                    <a:lnB w="936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</a:tr>
              <a:tr h="320760">
                <a:tc>
                  <a:txBody>
                    <a:bodyPr lIns="85680" rIns="85680" anchor="ctr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1" lang="en-IN" sz="1400" spc="-1" strike="noStrike">
                          <a:solidFill>
                            <a:schemeClr val="lt1"/>
                          </a:solidFill>
                          <a:latin typeface="Franklin Gothic Book"/>
                        </a:rPr>
                        <a:t>Space Complexity</a:t>
                      </a:r>
                      <a:endParaRPr b="0" lang="en-US" sz="14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anchor="ctr" marL="85680" marR="85680">
                    <a:lnL w="9360">
                      <a:solidFill>
                        <a:srgbClr val="000000"/>
                      </a:solidFill>
                      <a:prstDash val="solid"/>
                    </a:lnL>
                    <a:lnR w="9360">
                      <a:solidFill>
                        <a:srgbClr val="000000"/>
                      </a:solidFill>
                      <a:prstDash val="solid"/>
                    </a:lnR>
                    <a:lnT w="9360">
                      <a:solidFill>
                        <a:srgbClr val="000000"/>
                      </a:solidFill>
                      <a:prstDash val="solid"/>
                    </a:lnT>
                    <a:lnB w="936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85680" rIns="85680" anchor="ctr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IN" sz="1400" spc="-1" strike="noStrike">
                          <a:solidFill>
                            <a:schemeClr val="lt1"/>
                          </a:solidFill>
                          <a:latin typeface="Franklin Gothic Book"/>
                        </a:rPr>
                        <a:t>O(n) (Low Constant)</a:t>
                      </a:r>
                      <a:endParaRPr b="0" lang="en-US" sz="14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anchor="ctr" marL="85680" marR="85680">
                    <a:lnL w="9360">
                      <a:solidFill>
                        <a:srgbClr val="000000"/>
                      </a:solidFill>
                      <a:prstDash val="solid"/>
                    </a:lnL>
                    <a:lnR w="9360">
                      <a:solidFill>
                        <a:srgbClr val="000000"/>
                      </a:solidFill>
                      <a:prstDash val="solid"/>
                    </a:lnR>
                    <a:lnT w="9360">
                      <a:solidFill>
                        <a:srgbClr val="000000"/>
                      </a:solidFill>
                      <a:prstDash val="solid"/>
                    </a:lnT>
                    <a:lnB w="936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85680" rIns="85680" anchor="ctr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IN" sz="1400" spc="-1" strike="noStrike">
                          <a:solidFill>
                            <a:schemeClr val="lt1"/>
                          </a:solidFill>
                          <a:latin typeface="Franklin Gothic Book"/>
                        </a:rPr>
                        <a:t>O(n) (High Constant)</a:t>
                      </a:r>
                      <a:endParaRPr b="0" lang="en-US" sz="14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anchor="ctr" marL="85680" marR="85680">
                    <a:lnL w="9360">
                      <a:solidFill>
                        <a:srgbClr val="000000"/>
                      </a:solidFill>
                      <a:prstDash val="solid"/>
                    </a:lnL>
                    <a:lnR w="9360">
                      <a:solidFill>
                        <a:srgbClr val="000000"/>
                      </a:solidFill>
                      <a:prstDash val="solid"/>
                    </a:lnR>
                    <a:lnT w="9360">
                      <a:solidFill>
                        <a:srgbClr val="000000"/>
                      </a:solidFill>
                      <a:prstDash val="solid"/>
                    </a:lnT>
                    <a:lnB w="936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85680" rIns="85680" anchor="ctr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1" lang="en-IN" sz="1400" spc="-1" strike="noStrike">
                          <a:solidFill>
                            <a:schemeClr val="lt1"/>
                          </a:solidFill>
                          <a:latin typeface="Franklin Gothic Book"/>
                        </a:rPr>
                        <a:t>Suffix Array</a:t>
                      </a:r>
                      <a:endParaRPr b="0" lang="en-US" sz="14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anchor="ctr" marL="85680" marR="85680">
                    <a:lnL w="9360">
                      <a:solidFill>
                        <a:srgbClr val="000000"/>
                      </a:solidFill>
                      <a:prstDash val="solid"/>
                    </a:lnL>
                    <a:lnR w="9360">
                      <a:solidFill>
                        <a:srgbClr val="000000"/>
                      </a:solidFill>
                      <a:prstDash val="solid"/>
                    </a:lnR>
                    <a:lnT w="9360">
                      <a:solidFill>
                        <a:srgbClr val="000000"/>
                      </a:solidFill>
                      <a:prstDash val="solid"/>
                    </a:lnT>
                    <a:lnB w="936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</a:tr>
              <a:tr h="527040">
                <a:tc>
                  <a:txBody>
                    <a:bodyPr lIns="85680" rIns="85680" anchor="ctr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1" lang="en-IN" sz="1400" spc="-1" strike="noStrike">
                          <a:solidFill>
                            <a:schemeClr val="lt1"/>
                          </a:solidFill>
                          <a:latin typeface="Franklin Gothic Book"/>
                        </a:rPr>
                        <a:t>Memory Locality</a:t>
                      </a:r>
                      <a:endParaRPr b="0" lang="en-US" sz="14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anchor="ctr" marL="85680" marR="85680">
                    <a:lnL w="9360">
                      <a:solidFill>
                        <a:srgbClr val="000000"/>
                      </a:solidFill>
                      <a:prstDash val="solid"/>
                    </a:lnL>
                    <a:lnR w="9360">
                      <a:solidFill>
                        <a:srgbClr val="000000"/>
                      </a:solidFill>
                      <a:prstDash val="solid"/>
                    </a:lnR>
                    <a:lnT w="9360">
                      <a:solidFill>
                        <a:srgbClr val="000000"/>
                      </a:solidFill>
                      <a:prstDash val="solid"/>
                    </a:lnT>
                    <a:lnB w="936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85680" rIns="85680" anchor="ctr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IN" sz="1400" spc="-1" strike="noStrike">
                          <a:solidFill>
                            <a:schemeClr val="lt1"/>
                          </a:solidFill>
                          <a:latin typeface="Franklin Gothic Book"/>
                        </a:rPr>
                        <a:t>Contiguous (Cache Friendly)</a:t>
                      </a:r>
                      <a:endParaRPr b="0" lang="en-US" sz="14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anchor="ctr" marL="85680" marR="85680">
                    <a:lnL w="9360">
                      <a:solidFill>
                        <a:srgbClr val="000000"/>
                      </a:solidFill>
                      <a:prstDash val="solid"/>
                    </a:lnL>
                    <a:lnR w="9360">
                      <a:solidFill>
                        <a:srgbClr val="000000"/>
                      </a:solidFill>
                      <a:prstDash val="solid"/>
                    </a:lnR>
                    <a:lnT w="9360">
                      <a:solidFill>
                        <a:srgbClr val="000000"/>
                      </a:solidFill>
                      <a:prstDash val="solid"/>
                    </a:lnT>
                    <a:lnB w="936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85680" rIns="85680" anchor="ctr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IN" sz="1400" spc="-1" strike="noStrike">
                          <a:solidFill>
                            <a:schemeClr val="lt1"/>
                          </a:solidFill>
                          <a:latin typeface="Franklin Gothic Book"/>
                        </a:rPr>
                        <a:t>Pointer-based (Cache Misses)</a:t>
                      </a:r>
                      <a:endParaRPr b="0" lang="en-US" sz="14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anchor="ctr" marL="85680" marR="85680">
                    <a:lnL w="9360">
                      <a:solidFill>
                        <a:srgbClr val="000000"/>
                      </a:solidFill>
                      <a:prstDash val="solid"/>
                    </a:lnL>
                    <a:lnR w="9360">
                      <a:solidFill>
                        <a:srgbClr val="000000"/>
                      </a:solidFill>
                      <a:prstDash val="solid"/>
                    </a:lnR>
                    <a:lnT w="9360">
                      <a:solidFill>
                        <a:srgbClr val="000000"/>
                      </a:solidFill>
                      <a:prstDash val="solid"/>
                    </a:lnT>
                    <a:lnB w="936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85680" rIns="85680" anchor="ctr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1" lang="en-IN" sz="1400" spc="-1" strike="noStrike">
                          <a:solidFill>
                            <a:schemeClr val="lt1"/>
                          </a:solidFill>
                          <a:latin typeface="Franklin Gothic Book"/>
                        </a:rPr>
                        <a:t>Suffix Array</a:t>
                      </a:r>
                      <a:endParaRPr b="0" lang="en-US" sz="14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anchor="ctr" marL="85680" marR="85680">
                    <a:lnL w="9360">
                      <a:solidFill>
                        <a:srgbClr val="000000"/>
                      </a:solidFill>
                      <a:prstDash val="solid"/>
                    </a:lnL>
                    <a:lnR w="9360">
                      <a:solidFill>
                        <a:srgbClr val="000000"/>
                      </a:solidFill>
                      <a:prstDash val="solid"/>
                    </a:lnR>
                    <a:lnT w="9360">
                      <a:solidFill>
                        <a:srgbClr val="000000"/>
                      </a:solidFill>
                      <a:prstDash val="solid"/>
                    </a:lnT>
                    <a:lnB w="936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</a:tr>
              <a:tr h="527040">
                <a:tc>
                  <a:txBody>
                    <a:bodyPr lIns="85680" rIns="85680" anchor="ctr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1" lang="en-IN" sz="1400" spc="-1" strike="noStrike">
                          <a:solidFill>
                            <a:schemeClr val="lt1"/>
                          </a:solidFill>
                          <a:latin typeface="Franklin Gothic Book"/>
                        </a:rPr>
                        <a:t>Implementation</a:t>
                      </a:r>
                      <a:endParaRPr b="0" lang="en-US" sz="14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anchor="ctr" marL="85680" marR="85680">
                    <a:lnL w="9360">
                      <a:solidFill>
                        <a:srgbClr val="000000"/>
                      </a:solidFill>
                      <a:prstDash val="solid"/>
                    </a:lnL>
                    <a:lnR w="9360">
                      <a:solidFill>
                        <a:srgbClr val="000000"/>
                      </a:solidFill>
                      <a:prstDash val="solid"/>
                    </a:lnR>
                    <a:lnT w="9360">
                      <a:solidFill>
                        <a:srgbClr val="000000"/>
                      </a:solidFill>
                      <a:prstDash val="solid"/>
                    </a:lnT>
                    <a:lnB w="936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85680" rIns="85680" anchor="ctr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IN" sz="1400" spc="-1" strike="noStrike">
                          <a:solidFill>
                            <a:schemeClr val="lt1"/>
                          </a:solidFill>
                          <a:latin typeface="Franklin Gothic Book"/>
                        </a:rPr>
                        <a:t>Moderate (Sorting logic)</a:t>
                      </a:r>
                      <a:endParaRPr b="0" lang="en-US" sz="14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anchor="ctr" marL="85680" marR="85680">
                    <a:lnL w="9360">
                      <a:solidFill>
                        <a:srgbClr val="000000"/>
                      </a:solidFill>
                      <a:prstDash val="solid"/>
                    </a:lnL>
                    <a:lnR w="9360">
                      <a:solidFill>
                        <a:srgbClr val="000000"/>
                      </a:solidFill>
                      <a:prstDash val="solid"/>
                    </a:lnR>
                    <a:lnT w="9360">
                      <a:solidFill>
                        <a:srgbClr val="000000"/>
                      </a:solidFill>
                      <a:prstDash val="solid"/>
                    </a:lnT>
                    <a:lnB w="936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85680" rIns="85680" anchor="ctr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IN" sz="1400" spc="-1" strike="noStrike">
                          <a:solidFill>
                            <a:schemeClr val="lt1"/>
                          </a:solidFill>
                          <a:latin typeface="Franklin Gothic Book"/>
                        </a:rPr>
                        <a:t>Difficult (Complex edge cases)</a:t>
                      </a:r>
                      <a:endParaRPr b="0" lang="en-US" sz="14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anchor="ctr" marL="85680" marR="85680">
                    <a:lnL w="9360">
                      <a:solidFill>
                        <a:srgbClr val="000000"/>
                      </a:solidFill>
                      <a:prstDash val="solid"/>
                    </a:lnL>
                    <a:lnR w="9360">
                      <a:solidFill>
                        <a:srgbClr val="000000"/>
                      </a:solidFill>
                      <a:prstDash val="solid"/>
                    </a:lnR>
                    <a:lnT w="9360">
                      <a:solidFill>
                        <a:srgbClr val="000000"/>
                      </a:solidFill>
                      <a:prstDash val="solid"/>
                    </a:lnT>
                    <a:lnB w="936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85680" rIns="85680" anchor="ctr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1" lang="en-IN" sz="1400" spc="-1" strike="noStrike">
                          <a:solidFill>
                            <a:schemeClr val="lt1"/>
                          </a:solidFill>
                          <a:latin typeface="Franklin Gothic Book"/>
                        </a:rPr>
                        <a:t>Suffix Array</a:t>
                      </a:r>
                      <a:endParaRPr b="0" lang="en-US" sz="14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anchor="ctr" marL="85680" marR="85680">
                    <a:lnL w="9360">
                      <a:solidFill>
                        <a:srgbClr val="000000"/>
                      </a:solidFill>
                      <a:prstDash val="solid"/>
                    </a:lnL>
                    <a:lnR w="9360">
                      <a:solidFill>
                        <a:srgbClr val="000000"/>
                      </a:solidFill>
                      <a:prstDash val="solid"/>
                    </a:lnR>
                    <a:lnT w="9360">
                      <a:solidFill>
                        <a:srgbClr val="000000"/>
                      </a:solidFill>
                      <a:prstDash val="solid"/>
                    </a:lnT>
                    <a:lnB w="936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352" name="Rectangle 1"/>
          <p:cNvSpPr/>
          <p:nvPr/>
        </p:nvSpPr>
        <p:spPr>
          <a:xfrm>
            <a:off x="3126960" y="5157000"/>
            <a:ext cx="8340480" cy="132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0" bIns="45000" anchor="ctr">
            <a:spAutoFit/>
          </a:bodyPr>
          <a:p>
            <a:pPr indent="-216000" defTabSz="914400">
              <a:lnSpc>
                <a:spcPct val="100000"/>
              </a:lnSpc>
              <a:buClr>
                <a:srgbClr val="000000"/>
              </a:buClr>
              <a:buFont typeface="Symbol" charset="2"/>
              <a:buChar char=""/>
            </a:pPr>
            <a:r>
              <a:rPr b="1" lang="en-US" sz="1400" spc="-1" strike="noStrike">
                <a:solidFill>
                  <a:schemeClr val="lt1"/>
                </a:solidFill>
                <a:latin typeface="Arial"/>
                <a:ea typeface="Arial"/>
              </a:rPr>
              <a:t>Speed vs. Space:</a:t>
            </a:r>
            <a:r>
              <a:rPr b="0" lang="en-US" sz="1400" spc="-1" strike="noStrike">
                <a:solidFill>
                  <a:schemeClr val="lt1"/>
                </a:solidFill>
                <a:latin typeface="Arial"/>
                <a:ea typeface="Arial"/>
              </a:rPr>
              <a:t> Suffix Trees are theoretically faster for querying but consume </a:t>
            </a:r>
            <a:r>
              <a:rPr b="1" lang="en-US" sz="1400" spc="-1" strike="noStrike">
                <a:solidFill>
                  <a:schemeClr val="lt1"/>
                </a:solidFill>
                <a:latin typeface="Arial"/>
                <a:ea typeface="Arial"/>
              </a:rPr>
              <a:t>10x-20x</a:t>
            </a:r>
            <a:r>
              <a:rPr b="0" lang="en-US" sz="1400" spc="-1" strike="noStrike">
                <a:solidFill>
                  <a:schemeClr val="lt1"/>
                </a:solidFill>
                <a:latin typeface="Arial"/>
                <a:ea typeface="Arial"/>
              </a:rPr>
              <a:t> more memory.</a:t>
            </a:r>
            <a:br>
              <a:rPr sz="1400"/>
            </a:br>
            <a:r>
              <a:rPr b="0" lang="en-US" sz="1400" spc="-1" strike="noStrike">
                <a:solidFill>
                  <a:schemeClr val="lt1"/>
                </a:solidFill>
                <a:latin typeface="Arial"/>
                <a:ea typeface="Arial"/>
              </a:rPr>
              <a:t> 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 indent="-216000" defTabSz="914400">
              <a:lnSpc>
                <a:spcPct val="100000"/>
              </a:lnSpc>
              <a:buClr>
                <a:srgbClr val="000000"/>
              </a:buClr>
              <a:buFont typeface="Symbol" charset="2"/>
              <a:buChar char=""/>
            </a:pPr>
            <a:r>
              <a:rPr b="1" lang="en-US" sz="1400" spc="-1" strike="noStrike">
                <a:solidFill>
                  <a:schemeClr val="lt1"/>
                </a:solidFill>
                <a:latin typeface="Arial"/>
                <a:ea typeface="Arial"/>
              </a:rPr>
              <a:t>The "Hidden Constant":</a:t>
            </a:r>
            <a:r>
              <a:rPr b="0" lang="en-US" sz="1400" spc="-1" strike="noStrike">
                <a:solidFill>
                  <a:schemeClr val="lt1"/>
                </a:solidFill>
                <a:latin typeface="Arial"/>
                <a:ea typeface="Arial"/>
              </a:rPr>
              <a:t> While both are O(n) in space, a Suffix Array stores 1 integer per character (4 bytes), while a Suffix Tree node stores children pointers, indices, and suffix links (~40+ bytes).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PlaceHolder 1"/>
          <p:cNvSpPr>
            <a:spLocks noGrp="1"/>
          </p:cNvSpPr>
          <p:nvPr>
            <p:ph type="title"/>
          </p:nvPr>
        </p:nvSpPr>
        <p:spPr>
          <a:xfrm>
            <a:off x="594360" y="102960"/>
            <a:ext cx="10873080" cy="1679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indent="0" defTabSz="914400">
              <a:lnSpc>
                <a:spcPct val="80000"/>
              </a:lnSpc>
              <a:buNone/>
              <a:tabLst>
                <a:tab algn="l" pos="0"/>
              </a:tabLst>
            </a:pPr>
            <a:r>
              <a:rPr b="1" lang="en-IN" sz="4400" spc="94" strike="noStrike">
                <a:solidFill>
                  <a:schemeClr val="lt1"/>
                </a:solidFill>
                <a:latin typeface="Franklin Gothic Demi"/>
              </a:rPr>
              <a:t>Analysis Infrastructure</a:t>
            </a:r>
            <a:endParaRPr b="0" lang="en-US" sz="4400" spc="-1" strike="noStrike">
              <a:solidFill>
                <a:schemeClr val="dk1"/>
              </a:solidFill>
              <a:latin typeface="Franklin Gothic Book"/>
            </a:endParaRPr>
          </a:p>
        </p:txBody>
      </p:sp>
      <p:sp>
        <p:nvSpPr>
          <p:cNvPr id="354" name="PlaceHolder 2"/>
          <p:cNvSpPr>
            <a:spLocks noGrp="1"/>
          </p:cNvSpPr>
          <p:nvPr>
            <p:ph/>
          </p:nvPr>
        </p:nvSpPr>
        <p:spPr>
          <a:xfrm>
            <a:off x="3632760" y="1914840"/>
            <a:ext cx="7834680" cy="516384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1440" rIns="91440" tIns="0" bIns="45720" anchor="ctr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1600" spc="-1" strike="noStrike">
              <a:solidFill>
                <a:schemeClr val="dk1"/>
              </a:solidFill>
              <a:latin typeface="Franklin Gothic Book"/>
            </a:endParaRPr>
          </a:p>
          <a:p>
            <a:pPr marL="283320" indent="-283320" defTabSz="91440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1" lang="en-US" sz="1600" spc="-1" strike="noStrike">
                <a:solidFill>
                  <a:schemeClr val="lt1"/>
                </a:solidFill>
                <a:latin typeface="Franklin Gothic Book"/>
              </a:rPr>
              <a:t>Synthetic Data Generation:</a:t>
            </a:r>
            <a:endParaRPr b="0" lang="en-US" sz="1600" spc="-1" strike="noStrike">
              <a:solidFill>
                <a:schemeClr val="dk1"/>
              </a:solidFill>
              <a:latin typeface="Franklin Gothic Book"/>
            </a:endParaRPr>
          </a:p>
          <a:p>
            <a:pPr lvl="1" marL="743040" indent="-285840" defTabSz="91440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1" lang="en-US" sz="1600" spc="-1" strike="noStrike">
                <a:solidFill>
                  <a:schemeClr val="lt1"/>
                </a:solidFill>
                <a:latin typeface="Franklin Gothic Book"/>
              </a:rPr>
              <a:t>Script:</a:t>
            </a:r>
            <a:r>
              <a:rPr b="0" lang="en-US" sz="1600" spc="-1" strike="noStrike">
                <a:solidFill>
                  <a:schemeClr val="lt1"/>
                </a:solidFill>
                <a:latin typeface="Franklin Gothic Book"/>
              </a:rPr>
              <a:t> generate_dna(length)</a:t>
            </a:r>
            <a:endParaRPr b="0" lang="en-US" sz="1600" spc="-1" strike="noStrike">
              <a:solidFill>
                <a:schemeClr val="dk1"/>
              </a:solidFill>
              <a:latin typeface="Franklin Gothic Book"/>
            </a:endParaRPr>
          </a:p>
          <a:p>
            <a:pPr lvl="1" marL="743040" indent="-28584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1" lang="en-US" sz="1600" spc="-1" strike="noStrike">
                <a:solidFill>
                  <a:schemeClr val="lt1"/>
                </a:solidFill>
                <a:latin typeface="Franklin Gothic Book"/>
              </a:rPr>
              <a:t>Logic:</a:t>
            </a:r>
            <a:r>
              <a:rPr b="0" lang="en-US" sz="1600" spc="-1" strike="noStrike">
                <a:solidFill>
                  <a:schemeClr val="lt1"/>
                </a:solidFill>
                <a:latin typeface="Franklin Gothic Book"/>
              </a:rPr>
              <a:t> Generates random DNA sequences (A, C, G, T) of varying lengths (N = 1,000 to 200,000).</a:t>
            </a:r>
            <a:endParaRPr b="0" lang="en-US" sz="1600" spc="-1" strike="noStrike">
              <a:solidFill>
                <a:schemeClr val="dk1"/>
              </a:solidFill>
              <a:latin typeface="Franklin Gothic Book"/>
            </a:endParaRPr>
          </a:p>
          <a:p>
            <a:pPr lvl="1" marL="743040" indent="-28584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1" lang="en-US" sz="1600" spc="-1" strike="noStrike">
                <a:solidFill>
                  <a:schemeClr val="lt1"/>
                </a:solidFill>
                <a:latin typeface="Franklin Gothic Book"/>
              </a:rPr>
              <a:t>Purpose:</a:t>
            </a:r>
            <a:r>
              <a:rPr b="0" lang="en-US" sz="1600" spc="-1" strike="noStrike">
                <a:solidFill>
                  <a:schemeClr val="lt1"/>
                </a:solidFill>
                <a:latin typeface="Franklin Gothic Book"/>
              </a:rPr>
              <a:t> Ensures algorithms are tested against worst-case entropy (random noise) rather than just repetitive English text.</a:t>
            </a:r>
            <a:endParaRPr b="0" lang="en-US" sz="1600" spc="-1" strike="noStrike">
              <a:solidFill>
                <a:schemeClr val="dk1"/>
              </a:solidFill>
              <a:latin typeface="Franklin Gothic Book"/>
            </a:endParaRPr>
          </a:p>
          <a:p>
            <a:pPr marL="283320" indent="-283320" defTabSz="91440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1" lang="en-US" sz="1600" spc="-1" strike="noStrike">
                <a:solidFill>
                  <a:schemeClr val="lt1"/>
                </a:solidFill>
                <a:latin typeface="Franklin Gothic Book"/>
              </a:rPr>
              <a:t>Benchmarking Engine:</a:t>
            </a:r>
            <a:endParaRPr b="0" lang="en-US" sz="1600" spc="-1" strike="noStrike">
              <a:solidFill>
                <a:schemeClr val="dk1"/>
              </a:solidFill>
              <a:latin typeface="Franklin Gothic Book"/>
            </a:endParaRPr>
          </a:p>
          <a:p>
            <a:pPr lvl="1" marL="743040" indent="-28584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1" lang="en-US" sz="1600" spc="-1" strike="noStrike">
                <a:solidFill>
                  <a:schemeClr val="lt1"/>
                </a:solidFill>
                <a:latin typeface="Franklin Gothic Book"/>
              </a:rPr>
              <a:t>Metric:</a:t>
            </a:r>
            <a:r>
              <a:rPr b="0" lang="en-US" sz="1600" spc="-1" strike="noStrike">
                <a:solidFill>
                  <a:schemeClr val="lt1"/>
                </a:solidFill>
                <a:latin typeface="Franklin Gothic Book"/>
              </a:rPr>
              <a:t> Wall-clock time (using time.perf_counter()).</a:t>
            </a:r>
            <a:endParaRPr b="0" lang="en-US" sz="1600" spc="-1" strike="noStrike">
              <a:solidFill>
                <a:schemeClr val="dk1"/>
              </a:solidFill>
              <a:latin typeface="Franklin Gothic Book"/>
            </a:endParaRPr>
          </a:p>
          <a:p>
            <a:pPr lvl="1" marL="743040" indent="-28584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1" lang="en-US" sz="1600" spc="-1" strike="noStrike">
                <a:solidFill>
                  <a:schemeClr val="lt1"/>
                </a:solidFill>
                <a:latin typeface="Franklin Gothic Book"/>
              </a:rPr>
              <a:t>Process:</a:t>
            </a:r>
            <a:endParaRPr b="0" lang="en-US" sz="1600" spc="-1" strike="noStrike">
              <a:solidFill>
                <a:schemeClr val="dk1"/>
              </a:solidFill>
              <a:latin typeface="Franklin Gothic Book"/>
            </a:endParaRPr>
          </a:p>
          <a:p>
            <a:pPr lvl="2" marL="1200240" indent="-28584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1600" spc="-1" strike="noStrike">
                <a:solidFill>
                  <a:schemeClr val="lt1"/>
                </a:solidFill>
                <a:latin typeface="Franklin Gothic Book"/>
              </a:rPr>
              <a:t>Instantiate SuffixTree and SuffixArray classes.</a:t>
            </a:r>
            <a:endParaRPr b="0" lang="en-US" sz="1600" spc="-1" strike="noStrike">
              <a:solidFill>
                <a:schemeClr val="dk1"/>
              </a:solidFill>
              <a:latin typeface="Franklin Gothic Book"/>
            </a:endParaRPr>
          </a:p>
          <a:p>
            <a:pPr lvl="2" marL="1200240" indent="-28584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1600" spc="-1" strike="noStrike">
                <a:solidFill>
                  <a:schemeClr val="lt1"/>
                </a:solidFill>
                <a:latin typeface="Franklin Gothic Book"/>
              </a:rPr>
              <a:t>Measure </a:t>
            </a:r>
            <a:r>
              <a:rPr b="1" lang="en-US" sz="1600" spc="-1" strike="noStrike">
                <a:solidFill>
                  <a:schemeClr val="lt1"/>
                </a:solidFill>
                <a:latin typeface="Franklin Gothic Book"/>
              </a:rPr>
              <a:t>Construction Time</a:t>
            </a:r>
            <a:r>
              <a:rPr b="0" lang="en-US" sz="1600" spc="-1" strike="noStrike">
                <a:solidFill>
                  <a:schemeClr val="lt1"/>
                </a:solidFill>
                <a:latin typeface="Franklin Gothic Book"/>
              </a:rPr>
              <a:t> (Build time).</a:t>
            </a:r>
            <a:endParaRPr b="0" lang="en-US" sz="1600" spc="-1" strike="noStrike">
              <a:solidFill>
                <a:schemeClr val="dk1"/>
              </a:solidFill>
              <a:latin typeface="Franklin Gothic Book"/>
            </a:endParaRPr>
          </a:p>
          <a:p>
            <a:pPr lvl="2" marL="1200240" indent="-28584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1600" spc="-1" strike="noStrike">
                <a:solidFill>
                  <a:schemeClr val="lt1"/>
                </a:solidFill>
                <a:latin typeface="Franklin Gothic Book"/>
              </a:rPr>
              <a:t>Measure </a:t>
            </a:r>
            <a:r>
              <a:rPr b="1" lang="en-US" sz="1600" spc="-1" strike="noStrike">
                <a:solidFill>
                  <a:schemeClr val="lt1"/>
                </a:solidFill>
                <a:latin typeface="Franklin Gothic Book"/>
              </a:rPr>
              <a:t>Query Time</a:t>
            </a:r>
            <a:r>
              <a:rPr b="0" lang="en-US" sz="1600" spc="-1" strike="noStrike">
                <a:solidFill>
                  <a:schemeClr val="lt1"/>
                </a:solidFill>
                <a:latin typeface="Franklin Gothic Book"/>
              </a:rPr>
              <a:t> (Time to find a fixed set of 100 patterns).</a:t>
            </a:r>
            <a:endParaRPr b="0" lang="en-US" sz="1600" spc="-1" strike="noStrike">
              <a:solidFill>
                <a:schemeClr val="dk1"/>
              </a:solidFill>
              <a:latin typeface="Franklin Gothic Book"/>
            </a:endParaRPr>
          </a:p>
          <a:p>
            <a:pPr lvl="2" marL="1200240" indent="-28584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1600" spc="-1" strike="noStrike">
                <a:solidFill>
                  <a:schemeClr val="lt1"/>
                </a:solidFill>
                <a:latin typeface="Franklin Gothic Book"/>
              </a:rPr>
              <a:t>Run 5 iterations per length and average results to remove noise.</a:t>
            </a:r>
            <a:endParaRPr b="0" lang="en-US" sz="1600" spc="-1" strike="noStrike">
              <a:solidFill>
                <a:schemeClr val="dk1"/>
              </a:solidFill>
              <a:latin typeface="Franklin Gothic Book"/>
            </a:endParaRPr>
          </a:p>
          <a:p>
            <a:pPr marL="283320" indent="-283320" defTabSz="91440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1" lang="en-US" sz="1600" spc="-1" strike="noStrike">
                <a:solidFill>
                  <a:schemeClr val="lt1"/>
                </a:solidFill>
                <a:latin typeface="Franklin Gothic Book"/>
              </a:rPr>
              <a:t>Visualization (Matplotlib):</a:t>
            </a:r>
            <a:endParaRPr b="0" lang="en-US" sz="1600" spc="-1" strike="noStrike">
              <a:solidFill>
                <a:schemeClr val="dk1"/>
              </a:solidFill>
              <a:latin typeface="Franklin Gothic Book"/>
            </a:endParaRPr>
          </a:p>
          <a:p>
            <a:pPr lvl="1" marL="743040" indent="-28584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1" lang="en-US" sz="1600" spc="-1" strike="noStrike">
                <a:solidFill>
                  <a:schemeClr val="lt1"/>
                </a:solidFill>
                <a:latin typeface="Franklin Gothic Book"/>
              </a:rPr>
              <a:t>Log-Log Plots:</a:t>
            </a:r>
            <a:r>
              <a:rPr b="0" lang="en-US" sz="1600" spc="-1" strike="noStrike">
                <a:solidFill>
                  <a:schemeClr val="lt1"/>
                </a:solidFill>
                <a:latin typeface="Franklin Gothic Book"/>
              </a:rPr>
              <a:t> Used for Construction Time to distinguish between O(N) and O(Nlog N) slopes.</a:t>
            </a:r>
            <a:endParaRPr b="0" lang="en-US" sz="1600" spc="-1" strike="noStrike">
              <a:solidFill>
                <a:schemeClr val="dk1"/>
              </a:solidFill>
              <a:latin typeface="Franklin Gothic Book"/>
            </a:endParaRPr>
          </a:p>
          <a:p>
            <a:pPr lvl="1" marL="743040" indent="-28584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1" lang="en-US" sz="1600" spc="-1" strike="noStrike">
                <a:solidFill>
                  <a:schemeClr val="lt1"/>
                </a:solidFill>
                <a:latin typeface="Franklin Gothic Book"/>
              </a:rPr>
              <a:t>Linear Plots:</a:t>
            </a:r>
            <a:r>
              <a:rPr b="0" lang="en-US" sz="1600" spc="-1" strike="noStrike">
                <a:solidFill>
                  <a:schemeClr val="lt1"/>
                </a:solidFill>
                <a:latin typeface="Franklin Gothic Book"/>
              </a:rPr>
              <a:t> Used for Memory and Query time comparisons.</a:t>
            </a:r>
            <a:endParaRPr b="0" lang="en-US" sz="1600" spc="-1" strike="noStrike">
              <a:solidFill>
                <a:schemeClr val="dk1"/>
              </a:solidFill>
              <a:latin typeface="Franklin Gothic Book"/>
            </a:endParaRPr>
          </a:p>
          <a:p>
            <a:pPr lvl="1" marL="743040" indent="-28584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1" lang="en-US" sz="1600" spc="-1" strike="noStrike">
                <a:solidFill>
                  <a:schemeClr val="lt1"/>
                </a:solidFill>
                <a:latin typeface="Franklin Gothic Book"/>
              </a:rPr>
              <a:t>Correctness Check:</a:t>
            </a:r>
            <a:r>
              <a:rPr b="0" lang="en-US" sz="1600" spc="-1" strike="noStrike">
                <a:solidFill>
                  <a:schemeClr val="lt1"/>
                </a:solidFill>
                <a:latin typeface="Franklin Gothic Book"/>
              </a:rPr>
              <a:t> The script asserts Tree.count(P) == Array.count(P) before adding the data point to the graph.</a:t>
            </a:r>
            <a:endParaRPr b="0" lang="en-US" sz="1600" spc="-1" strike="noStrike">
              <a:solidFill>
                <a:schemeClr val="dk1"/>
              </a:solidFill>
              <a:latin typeface="Franklin Gothic Book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1600" spc="-1" strike="noStrike">
              <a:solidFill>
                <a:schemeClr val="dk1"/>
              </a:solidFill>
              <a:latin typeface="Franklin Gothic Book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PlaceHolder 1"/>
          <p:cNvSpPr>
            <a:spLocks noGrp="1"/>
          </p:cNvSpPr>
          <p:nvPr>
            <p:ph type="title"/>
          </p:nvPr>
        </p:nvSpPr>
        <p:spPr>
          <a:xfrm>
            <a:off x="594360" y="198360"/>
            <a:ext cx="10972080" cy="1573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indent="0" defTabSz="914400">
              <a:lnSpc>
                <a:spcPct val="80000"/>
              </a:lnSpc>
              <a:buNone/>
              <a:tabLst>
                <a:tab algn="l" pos="0"/>
              </a:tabLst>
            </a:pPr>
            <a:r>
              <a:rPr b="1" lang="en-IN" sz="4400" spc="94" strike="noStrike">
                <a:solidFill>
                  <a:schemeClr val="lt1"/>
                </a:solidFill>
                <a:latin typeface="Franklin Gothic Demi"/>
              </a:rPr>
              <a:t>Construction Time</a:t>
            </a:r>
            <a:endParaRPr b="0" lang="en-US" sz="4400" spc="-1" strike="noStrike">
              <a:solidFill>
                <a:schemeClr val="dk1"/>
              </a:solidFill>
              <a:latin typeface="Franklin Gothic Book"/>
            </a:endParaRPr>
          </a:p>
        </p:txBody>
      </p:sp>
      <p:sp>
        <p:nvSpPr>
          <p:cNvPr id="356" name="PlaceHolder 2"/>
          <p:cNvSpPr>
            <a:spLocks noGrp="1"/>
          </p:cNvSpPr>
          <p:nvPr>
            <p:ph/>
          </p:nvPr>
        </p:nvSpPr>
        <p:spPr>
          <a:xfrm>
            <a:off x="122400" y="6614280"/>
            <a:ext cx="178920" cy="243000"/>
          </a:xfrm>
          <a:prstGeom prst="rect">
            <a:avLst/>
          </a:prstGeom>
          <a:noFill/>
          <a:ln w="0">
            <a:noFill/>
          </a:ln>
        </p:spPr>
        <p:txBody>
          <a:bodyPr lIns="0" rIns="91440" tIns="45720" bIns="45720" anchor="t">
            <a:normAutofit fontScale="18333" lnSpcReduction="10000"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1800" spc="-1" strike="noStrike">
              <a:solidFill>
                <a:schemeClr val="dk1"/>
              </a:solidFill>
              <a:latin typeface="Franklin Gothic Book"/>
            </a:endParaRPr>
          </a:p>
        </p:txBody>
      </p:sp>
      <p:pic>
        <p:nvPicPr>
          <p:cNvPr id="357" name="Content Placeholder 7" descr=""/>
          <p:cNvPicPr/>
          <p:nvPr/>
        </p:nvPicPr>
        <p:blipFill>
          <a:blip r:embed="rId1"/>
          <a:stretch/>
        </p:blipFill>
        <p:spPr>
          <a:xfrm>
            <a:off x="7155360" y="2938680"/>
            <a:ext cx="4219920" cy="2796120"/>
          </a:xfrm>
          <a:prstGeom prst="rect">
            <a:avLst/>
          </a:prstGeom>
          <a:ln w="0">
            <a:solidFill>
              <a:srgbClr val="000000"/>
            </a:solidFill>
          </a:ln>
        </p:spPr>
      </p:pic>
      <p:sp>
        <p:nvSpPr>
          <p:cNvPr id="358" name="Rectangle 1"/>
          <p:cNvSpPr/>
          <p:nvPr/>
        </p:nvSpPr>
        <p:spPr>
          <a:xfrm>
            <a:off x="388080" y="2863440"/>
            <a:ext cx="6668280" cy="3336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0" bIns="45000" anchor="ctr">
            <a:spAutoFit/>
          </a:bodyPr>
          <a:p>
            <a:pPr marL="171360" indent="-171360" defTabSz="91440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b="1" lang="en-US" sz="1200" spc="-1" strike="noStrike">
                <a:solidFill>
                  <a:schemeClr val="lt1"/>
                </a:solidFill>
                <a:latin typeface="Arial"/>
                <a:ea typeface="Arial"/>
              </a:rPr>
              <a:t>The Axes (Log-Log Scale):</a:t>
            </a:r>
            <a:endParaRPr b="0" lang="en-US" sz="1200" spc="-1" strike="noStrike">
              <a:solidFill>
                <a:srgbClr val="ffffff"/>
              </a:solidFill>
              <a:latin typeface="Arial"/>
            </a:endParaRPr>
          </a:p>
          <a:p>
            <a:pPr lvl="1" marL="628560" indent="-17136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1" lang="en-US" sz="1200" spc="-1" strike="noStrike">
                <a:solidFill>
                  <a:schemeClr val="lt1"/>
                </a:solidFill>
                <a:latin typeface="Arial"/>
                <a:ea typeface="Arial"/>
              </a:rPr>
              <a:t>X-Axis:</a:t>
            </a:r>
            <a:r>
              <a:rPr b="0" lang="en-US" sz="1200" spc="-1" strike="noStrike">
                <a:solidFill>
                  <a:schemeClr val="lt1"/>
                </a:solidFill>
                <a:latin typeface="Arial"/>
                <a:ea typeface="Arial"/>
              </a:rPr>
              <a:t> Length of the DNA sequence (N) ranging from 1,000 to 200,000 bases.</a:t>
            </a:r>
            <a:endParaRPr b="0" lang="en-US" sz="1200" spc="-1" strike="noStrike">
              <a:solidFill>
                <a:srgbClr val="ffffff"/>
              </a:solidFill>
              <a:latin typeface="Arial"/>
            </a:endParaRPr>
          </a:p>
          <a:p>
            <a:pPr lvl="1" marL="628560" indent="-17136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1" lang="en-US" sz="1200" spc="-1" strike="noStrike">
                <a:solidFill>
                  <a:schemeClr val="lt1"/>
                </a:solidFill>
                <a:latin typeface="Arial"/>
                <a:ea typeface="Arial"/>
              </a:rPr>
              <a:t>Y-Axis:</a:t>
            </a:r>
            <a:r>
              <a:rPr b="0" lang="en-US" sz="1200" spc="-1" strike="noStrike">
                <a:solidFill>
                  <a:schemeClr val="lt1"/>
                </a:solidFill>
                <a:latin typeface="Arial"/>
                <a:ea typeface="Arial"/>
              </a:rPr>
              <a:t> Time taken in seconds.</a:t>
            </a:r>
            <a:endParaRPr b="0" lang="en-US" sz="1200" spc="-1" strike="noStrike">
              <a:solidFill>
                <a:srgbClr val="ffffff"/>
              </a:solidFill>
              <a:latin typeface="Arial"/>
            </a:endParaRPr>
          </a:p>
          <a:p>
            <a:pPr lvl="1" marL="628560" indent="-17136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i="1" lang="en-US" sz="1200" spc="-1" strike="noStrike">
                <a:solidFill>
                  <a:schemeClr val="lt1"/>
                </a:solidFill>
                <a:latin typeface="Arial"/>
                <a:ea typeface="Arial"/>
              </a:rPr>
              <a:t>Note:</a:t>
            </a:r>
            <a:r>
              <a:rPr b="0" lang="en-US" sz="1200" spc="-1" strike="noStrike">
                <a:solidFill>
                  <a:schemeClr val="lt1"/>
                </a:solidFill>
                <a:latin typeface="Arial"/>
                <a:ea typeface="Arial"/>
              </a:rPr>
              <a:t> On a Log-Log plot, a straight line indicates a polynomial relationship. A slope of 1 means O(N), a slope of 2 means O(N^2).</a:t>
            </a:r>
            <a:endParaRPr b="0" lang="en-US" sz="1200" spc="-1" strike="noStrike">
              <a:solidFill>
                <a:srgbClr val="ffffff"/>
              </a:solidFill>
              <a:latin typeface="Arial"/>
            </a:endParaRPr>
          </a:p>
          <a:p>
            <a:pPr marL="171360" indent="-171360" defTabSz="91440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b="1" lang="en-US" sz="1200" spc="-1" strike="noStrike">
                <a:solidFill>
                  <a:schemeClr val="lt1"/>
                </a:solidFill>
                <a:latin typeface="Arial"/>
                <a:ea typeface="Arial"/>
              </a:rPr>
              <a:t>The "Naive" Failures (Steep Slopes):</a:t>
            </a:r>
            <a:endParaRPr b="0" lang="en-US" sz="1200" spc="-1" strike="noStrike">
              <a:solidFill>
                <a:srgbClr val="ffffff"/>
              </a:solidFill>
              <a:latin typeface="Arial"/>
            </a:endParaRPr>
          </a:p>
          <a:p>
            <a:pPr lvl="1" marL="628560" indent="-17136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1" lang="en-US" sz="1200" spc="-1" strike="noStrike">
                <a:solidFill>
                  <a:schemeClr val="lt1"/>
                </a:solidFill>
                <a:latin typeface="Arial"/>
                <a:ea typeface="Arial"/>
              </a:rPr>
              <a:t>Green Line (st_naive):</a:t>
            </a:r>
            <a:r>
              <a:rPr b="0" lang="en-US" sz="1200" spc="-1" strike="noStrike">
                <a:solidFill>
                  <a:schemeClr val="lt1"/>
                </a:solidFill>
                <a:latin typeface="Arial"/>
                <a:ea typeface="Arial"/>
              </a:rPr>
              <a:t> The Naive Suffix Tree is the slowest. It rises vertically and crashes/times out after just N=2,000. This confirms the theoretical O(N^2) bottleneck.</a:t>
            </a:r>
            <a:endParaRPr b="0" lang="en-US" sz="1200" spc="-1" strike="noStrike">
              <a:solidFill>
                <a:srgbClr val="ffffff"/>
              </a:solidFill>
              <a:latin typeface="Arial"/>
            </a:endParaRPr>
          </a:p>
          <a:p>
            <a:pPr lvl="1" marL="628560" indent="-17136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1" lang="en-US" sz="1200" spc="-1" strike="noStrike">
                <a:solidFill>
                  <a:schemeClr val="lt1"/>
                </a:solidFill>
                <a:latin typeface="Arial"/>
                <a:ea typeface="Arial"/>
              </a:rPr>
              <a:t>Orange Line (sa_naive):</a:t>
            </a:r>
            <a:r>
              <a:rPr b="0" lang="en-US" sz="1200" spc="-1" strike="noStrike">
                <a:solidFill>
                  <a:schemeClr val="lt1"/>
                </a:solidFill>
                <a:latin typeface="Arial"/>
                <a:ea typeface="Arial"/>
              </a:rPr>
              <a:t> The Naive Suffix Array starts fast but degrades rapidly. The steep slope (approx 2) confirms quadratic complexity. It becomes unusable for datasets larger than 10^4.</a:t>
            </a:r>
            <a:endParaRPr b="0" lang="en-US" sz="1200" spc="-1" strike="noStrike">
              <a:solidFill>
                <a:srgbClr val="ffffff"/>
              </a:solidFill>
              <a:latin typeface="Arial"/>
            </a:endParaRPr>
          </a:p>
          <a:p>
            <a:pPr marL="171360" indent="-171360" defTabSz="91440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b="1" lang="en-US" sz="1200" spc="-1" strike="noStrike">
                <a:solidFill>
                  <a:schemeClr val="lt1"/>
                </a:solidFill>
                <a:latin typeface="Arial"/>
                <a:ea typeface="Arial"/>
              </a:rPr>
              <a:t>The "Optimized" Winners (Flat Slopes):</a:t>
            </a:r>
            <a:endParaRPr b="0" lang="en-US" sz="1200" spc="-1" strike="noStrike">
              <a:solidFill>
                <a:srgbClr val="ffffff"/>
              </a:solidFill>
              <a:latin typeface="Arial"/>
            </a:endParaRPr>
          </a:p>
          <a:p>
            <a:pPr lvl="1" marL="628560" indent="-17136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1" lang="en-US" sz="1200" spc="-1" strike="noStrike">
                <a:solidFill>
                  <a:schemeClr val="lt1"/>
                </a:solidFill>
                <a:latin typeface="Arial"/>
                <a:ea typeface="Arial"/>
              </a:rPr>
              <a:t>Blue Line (sa_manber_myers):</a:t>
            </a:r>
            <a:r>
              <a:rPr b="0" lang="en-US" sz="1200" spc="-1" strike="noStrike">
                <a:solidFill>
                  <a:schemeClr val="lt1"/>
                </a:solidFill>
                <a:latin typeface="Arial"/>
                <a:ea typeface="Arial"/>
              </a:rPr>
              <a:t> Shows stable performance. It grows slowly, consistent with its O(NlogN) complexity. It handles $200,000$ characters in approx 1 second.</a:t>
            </a:r>
            <a:endParaRPr b="0" lang="en-US" sz="1200" spc="-1" strike="noStrike">
              <a:solidFill>
                <a:srgbClr val="ffffff"/>
              </a:solidFill>
              <a:latin typeface="Arial"/>
            </a:endParaRPr>
          </a:p>
          <a:p>
            <a:pPr lvl="1" marL="628560" indent="-17136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1" lang="en-US" sz="1200" spc="-1" strike="noStrike">
                <a:solidFill>
                  <a:schemeClr val="lt1"/>
                </a:solidFill>
                <a:latin typeface="Arial"/>
                <a:ea typeface="Arial"/>
              </a:rPr>
              <a:t>Red Line (st_ukkonen):</a:t>
            </a:r>
            <a:r>
              <a:rPr b="0" lang="en-US" sz="1200" spc="-1" strike="noStrike">
                <a:solidFill>
                  <a:schemeClr val="lt1"/>
                </a:solidFill>
                <a:latin typeface="Arial"/>
                <a:ea typeface="Arial"/>
              </a:rPr>
              <a:t> </a:t>
            </a:r>
            <a:r>
              <a:rPr b="1" lang="en-US" sz="1200" spc="-1" strike="noStrike">
                <a:solidFill>
                  <a:schemeClr val="lt1"/>
                </a:solidFill>
                <a:latin typeface="Arial"/>
                <a:ea typeface="Arial"/>
              </a:rPr>
              <a:t>The fastest performer.</a:t>
            </a:r>
            <a:r>
              <a:rPr b="0" lang="en-US" sz="1200" spc="-1" strike="noStrike">
                <a:solidFill>
                  <a:schemeClr val="lt1"/>
                </a:solidFill>
                <a:latin typeface="Arial"/>
                <a:ea typeface="Arial"/>
              </a:rPr>
              <a:t> The line is nearly parallel to the O(N) slope, empirically proving Linear Time complexity.</a:t>
            </a:r>
            <a:endParaRPr b="0" lang="en-US" sz="1200" spc="-1" strike="noStrike">
              <a:solidFill>
                <a:srgbClr val="ffffff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US" sz="1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title"/>
          </p:nvPr>
        </p:nvSpPr>
        <p:spPr>
          <a:xfrm>
            <a:off x="594360" y="189720"/>
            <a:ext cx="6787080" cy="159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indent="0">
              <a:buNone/>
            </a:pPr>
            <a:endParaRPr b="0" lang="en-US" sz="4400" spc="-1" strike="noStrike">
              <a:solidFill>
                <a:schemeClr val="dk1"/>
              </a:solidFill>
              <a:latin typeface="Franklin Gothic Demi"/>
            </a:endParaRPr>
          </a:p>
        </p:txBody>
      </p:sp>
      <p:pic>
        <p:nvPicPr>
          <p:cNvPr id="155" name="Content Placeholder 4" descr="A black background with white text and yellow letters&#10;&#10;AI-generated content may be incorrect."/>
          <p:cNvPicPr/>
          <p:nvPr/>
        </p:nvPicPr>
        <p:blipFill>
          <a:blip r:embed="rId1"/>
          <a:stretch/>
        </p:blipFill>
        <p:spPr>
          <a:xfrm>
            <a:off x="723960" y="2282040"/>
            <a:ext cx="6527880" cy="3707640"/>
          </a:xfrm>
          <a:prstGeom prst="rect">
            <a:avLst/>
          </a:prstGeom>
          <a:ln w="0">
            <a:noFill/>
          </a:ln>
        </p:spPr>
      </p:pic>
      <p:pic>
        <p:nvPicPr>
          <p:cNvPr id="156" name="Picture 5" descr="A black background with white text and yellow letters&#10;&#10;AI-generated content may be incorrect."/>
          <p:cNvPicPr/>
          <p:nvPr/>
        </p:nvPicPr>
        <p:blipFill>
          <a:blip r:embed="rId2"/>
          <a:stretch/>
        </p:blipFill>
        <p:spPr>
          <a:xfrm>
            <a:off x="-3960" y="0"/>
            <a:ext cx="12135960" cy="6857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PlaceHolder 1"/>
          <p:cNvSpPr>
            <a:spLocks noGrp="1"/>
          </p:cNvSpPr>
          <p:nvPr>
            <p:ph type="title"/>
          </p:nvPr>
        </p:nvSpPr>
        <p:spPr>
          <a:xfrm>
            <a:off x="594360" y="198360"/>
            <a:ext cx="10972080" cy="1573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indent="0" defTabSz="914400">
              <a:lnSpc>
                <a:spcPct val="80000"/>
              </a:lnSpc>
              <a:buNone/>
              <a:tabLst>
                <a:tab algn="l" pos="0"/>
              </a:tabLst>
            </a:pPr>
            <a:r>
              <a:rPr b="1" lang="en-IN" sz="4400" spc="94" strike="noStrike">
                <a:solidFill>
                  <a:schemeClr val="lt1"/>
                </a:solidFill>
                <a:latin typeface="Franklin Gothic Demi"/>
              </a:rPr>
              <a:t>Memory Usage</a:t>
            </a:r>
            <a:endParaRPr b="0" lang="en-US" sz="4400" spc="-1" strike="noStrike">
              <a:solidFill>
                <a:schemeClr val="dk1"/>
              </a:solidFill>
              <a:latin typeface="Franklin Gothic Book"/>
            </a:endParaRPr>
          </a:p>
        </p:txBody>
      </p:sp>
      <p:sp>
        <p:nvSpPr>
          <p:cNvPr id="360" name="PlaceHolder 2"/>
          <p:cNvSpPr>
            <a:spLocks noGrp="1"/>
          </p:cNvSpPr>
          <p:nvPr>
            <p:ph/>
          </p:nvPr>
        </p:nvSpPr>
        <p:spPr>
          <a:xfrm>
            <a:off x="153000" y="6449760"/>
            <a:ext cx="440640" cy="272520"/>
          </a:xfrm>
          <a:prstGeom prst="rect">
            <a:avLst/>
          </a:prstGeom>
          <a:noFill/>
          <a:ln w="0">
            <a:noFill/>
          </a:ln>
        </p:spPr>
        <p:txBody>
          <a:bodyPr lIns="0" rIns="91440" tIns="45720" bIns="45720" anchor="t">
            <a:normAutofit fontScale="31111"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1800" spc="-1" strike="noStrike">
              <a:solidFill>
                <a:schemeClr val="dk1"/>
              </a:solidFill>
              <a:latin typeface="Franklin Gothic Book"/>
            </a:endParaRPr>
          </a:p>
        </p:txBody>
      </p:sp>
      <p:pic>
        <p:nvPicPr>
          <p:cNvPr id="361" name="Content Placeholder 5" descr=""/>
          <p:cNvPicPr/>
          <p:nvPr/>
        </p:nvPicPr>
        <p:blipFill>
          <a:blip r:embed="rId1"/>
          <a:stretch/>
        </p:blipFill>
        <p:spPr>
          <a:xfrm>
            <a:off x="6938640" y="3058920"/>
            <a:ext cx="4656960" cy="2777760"/>
          </a:xfrm>
          <a:prstGeom prst="rect">
            <a:avLst/>
          </a:prstGeom>
          <a:ln w="0">
            <a:solidFill>
              <a:srgbClr val="000000"/>
            </a:solidFill>
          </a:ln>
        </p:spPr>
      </p:pic>
      <p:sp>
        <p:nvSpPr>
          <p:cNvPr id="362" name="Rectangle 1"/>
          <p:cNvSpPr/>
          <p:nvPr/>
        </p:nvSpPr>
        <p:spPr>
          <a:xfrm>
            <a:off x="518760" y="2983680"/>
            <a:ext cx="6167160" cy="3336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0" bIns="45000" anchor="ctr">
            <a:spAutoFit/>
          </a:bodyPr>
          <a:p>
            <a:pPr marL="171360" indent="-171360" defTabSz="91440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b="1" lang="en-US" sz="1200" spc="-1" strike="noStrike">
                <a:solidFill>
                  <a:schemeClr val="lt1"/>
                </a:solidFill>
                <a:latin typeface="Arial"/>
                <a:ea typeface="Arial"/>
              </a:rPr>
              <a:t>The "Green Spike" (Naive Suffix Tree):</a:t>
            </a:r>
            <a:endParaRPr b="0" lang="en-US" sz="1200" spc="-1" strike="noStrike">
              <a:solidFill>
                <a:srgbClr val="ffffff"/>
              </a:solidFill>
              <a:latin typeface="Arial"/>
            </a:endParaRPr>
          </a:p>
          <a:p>
            <a:pPr lvl="1" marL="628560" indent="-17136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1" lang="en-US" sz="1200" spc="-1" strike="noStrike">
                <a:solidFill>
                  <a:schemeClr val="lt1"/>
                </a:solidFill>
                <a:latin typeface="Arial"/>
                <a:ea typeface="Arial"/>
              </a:rPr>
              <a:t>Observation:</a:t>
            </a:r>
            <a:r>
              <a:rPr b="0" lang="en-US" sz="1200" spc="-1" strike="noStrike">
                <a:solidFill>
                  <a:schemeClr val="lt1"/>
                </a:solidFill>
                <a:latin typeface="Arial"/>
                <a:ea typeface="Arial"/>
              </a:rPr>
              <a:t> The green line shoots vertically to </a:t>
            </a:r>
            <a:r>
              <a:rPr b="1" lang="en-US" sz="1200" spc="-1" strike="noStrike">
                <a:solidFill>
                  <a:schemeClr val="lt1"/>
                </a:solidFill>
                <a:latin typeface="Arial"/>
                <a:ea typeface="Arial"/>
              </a:rPr>
              <a:t>~750 MB</a:t>
            </a:r>
            <a:r>
              <a:rPr b="0" lang="en-US" sz="1200" spc="-1" strike="noStrike">
                <a:solidFill>
                  <a:schemeClr val="lt1"/>
                </a:solidFill>
                <a:latin typeface="Arial"/>
                <a:ea typeface="Arial"/>
              </a:rPr>
              <a:t> of RAM for a tiny input of just N=2,500 characters.</a:t>
            </a:r>
            <a:endParaRPr b="0" lang="en-US" sz="1200" spc="-1" strike="noStrike">
              <a:solidFill>
                <a:srgbClr val="ffffff"/>
              </a:solidFill>
              <a:latin typeface="Arial"/>
            </a:endParaRPr>
          </a:p>
          <a:p>
            <a:pPr lvl="1" marL="628560" indent="-17136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1" lang="en-US" sz="1200" spc="-1" strike="noStrike">
                <a:solidFill>
                  <a:schemeClr val="lt1"/>
                </a:solidFill>
                <a:latin typeface="Arial"/>
                <a:ea typeface="Arial"/>
              </a:rPr>
              <a:t>Cause:</a:t>
            </a:r>
            <a:r>
              <a:rPr b="0" lang="en-US" sz="1200" spc="-1" strike="noStrike">
                <a:solidFill>
                  <a:schemeClr val="lt1"/>
                </a:solidFill>
                <a:latin typeface="Arial"/>
                <a:ea typeface="Arial"/>
              </a:rPr>
              <a:t> The naive implementation creates thousands of Python objects (Nodes) and dictionaries for every edge. This overhead is catastrophic. It demonstrates why raw O(N^2) space is unusable.</a:t>
            </a:r>
            <a:endParaRPr b="0" lang="en-US" sz="1200" spc="-1" strike="noStrike">
              <a:solidFill>
                <a:srgbClr val="ffffff"/>
              </a:solidFill>
              <a:latin typeface="Arial"/>
            </a:endParaRPr>
          </a:p>
          <a:p>
            <a:pPr marL="171360" indent="-171360" defTabSz="91440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b="1" lang="en-US" sz="1200" spc="-1" strike="noStrike">
                <a:solidFill>
                  <a:schemeClr val="lt1"/>
                </a:solidFill>
                <a:latin typeface="Arial"/>
                <a:ea typeface="Arial"/>
              </a:rPr>
              <a:t>The Scale Distortion:</a:t>
            </a:r>
            <a:endParaRPr b="0" lang="en-US" sz="1200" spc="-1" strike="noStrike">
              <a:solidFill>
                <a:srgbClr val="ffffff"/>
              </a:solidFill>
              <a:latin typeface="Arial"/>
            </a:endParaRPr>
          </a:p>
          <a:p>
            <a:pPr lvl="1" marL="628560" indent="-17136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200" spc="-1" strike="noStrike">
                <a:solidFill>
                  <a:schemeClr val="lt1"/>
                </a:solidFill>
                <a:latin typeface="Arial"/>
                <a:ea typeface="Arial"/>
              </a:rPr>
              <a:t>Because the Naive Tree (Green) uses so much memory, it "squashes" the other lines to the bottom of the chart. This visualizes the massive difference in </a:t>
            </a:r>
            <a:r>
              <a:rPr b="1" lang="en-US" sz="1200" spc="-1" strike="noStrike">
                <a:solidFill>
                  <a:schemeClr val="lt1"/>
                </a:solidFill>
                <a:latin typeface="Arial"/>
                <a:ea typeface="Arial"/>
              </a:rPr>
              <a:t>constant factors</a:t>
            </a:r>
            <a:r>
              <a:rPr b="0" lang="en-US" sz="1200" spc="-1" strike="noStrike">
                <a:solidFill>
                  <a:schemeClr val="lt1"/>
                </a:solidFill>
                <a:latin typeface="Arial"/>
                <a:ea typeface="Arial"/>
              </a:rPr>
              <a:t>.</a:t>
            </a:r>
            <a:endParaRPr b="0" lang="en-US" sz="1200" spc="-1" strike="noStrike">
              <a:solidFill>
                <a:srgbClr val="ffffff"/>
              </a:solidFill>
              <a:latin typeface="Arial"/>
            </a:endParaRPr>
          </a:p>
          <a:p>
            <a:pPr marL="171360" indent="-171360" defTabSz="91440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b="1" lang="en-US" sz="1200" spc="-1" strike="noStrike">
                <a:solidFill>
                  <a:schemeClr val="lt1"/>
                </a:solidFill>
                <a:latin typeface="Arial"/>
                <a:ea typeface="Arial"/>
              </a:rPr>
              <a:t>Optimized Structures (Red vs. Blue):</a:t>
            </a:r>
            <a:endParaRPr b="0" lang="en-US" sz="1200" spc="-1" strike="noStrike">
              <a:solidFill>
                <a:srgbClr val="ffffff"/>
              </a:solidFill>
              <a:latin typeface="Arial"/>
            </a:endParaRPr>
          </a:p>
          <a:p>
            <a:pPr lvl="1" marL="628560" indent="-17136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1" lang="en-US" sz="1200" spc="-1" strike="noStrike">
                <a:solidFill>
                  <a:schemeClr val="lt1"/>
                </a:solidFill>
                <a:latin typeface="Arial"/>
                <a:ea typeface="Arial"/>
              </a:rPr>
              <a:t>Red Line (Ukkonen):</a:t>
            </a:r>
            <a:r>
              <a:rPr b="0" lang="en-US" sz="1200" spc="-1" strike="noStrike">
                <a:solidFill>
                  <a:schemeClr val="lt1"/>
                </a:solidFill>
                <a:latin typeface="Arial"/>
                <a:ea typeface="Arial"/>
              </a:rPr>
              <a:t> Efficient O(N) space, but still uses significantly more memory than the array due to storing Node objects and Suffix Links.</a:t>
            </a:r>
            <a:endParaRPr b="0" lang="en-US" sz="1200" spc="-1" strike="noStrike">
              <a:solidFill>
                <a:srgbClr val="ffffff"/>
              </a:solidFill>
              <a:latin typeface="Arial"/>
            </a:endParaRPr>
          </a:p>
          <a:p>
            <a:pPr lvl="1" marL="628560" indent="-17136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1" lang="en-US" sz="1200" spc="-1" strike="noStrike">
                <a:solidFill>
                  <a:schemeClr val="lt1"/>
                </a:solidFill>
                <a:latin typeface="Arial"/>
                <a:ea typeface="Arial"/>
              </a:rPr>
              <a:t>Blue Line (Suffix Array):</a:t>
            </a:r>
            <a:r>
              <a:rPr b="0" lang="en-US" sz="1200" spc="-1" strike="noStrike">
                <a:solidFill>
                  <a:schemeClr val="lt1"/>
                </a:solidFill>
                <a:latin typeface="Arial"/>
                <a:ea typeface="Arial"/>
              </a:rPr>
              <a:t> The absolute winner. It hugs the X-axis (y approx 0).</a:t>
            </a:r>
            <a:endParaRPr b="0" lang="en-US" sz="1200" spc="-1" strike="noStrike">
              <a:solidFill>
                <a:srgbClr val="ffffff"/>
              </a:solidFill>
              <a:latin typeface="Arial"/>
            </a:endParaRPr>
          </a:p>
          <a:p>
            <a:pPr lvl="1" marL="628560" indent="-17136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1" lang="en-US" sz="1200" spc="-1" strike="noStrike">
                <a:solidFill>
                  <a:schemeClr val="lt1"/>
                </a:solidFill>
                <a:latin typeface="Arial"/>
                <a:ea typeface="Arial"/>
              </a:rPr>
              <a:t>Why:</a:t>
            </a:r>
            <a:r>
              <a:rPr b="0" lang="en-US" sz="1200" spc="-1" strike="noStrike">
                <a:solidFill>
                  <a:schemeClr val="lt1"/>
                </a:solidFill>
                <a:latin typeface="Arial"/>
                <a:ea typeface="Arial"/>
              </a:rPr>
              <a:t> A Suffix Array is just a contiguous block of integers. For N=200,000, it takes only a few Megabytes, whereas the Tree requires complex pointer structures.</a:t>
            </a:r>
            <a:endParaRPr b="0" lang="en-US" sz="1200" spc="-1" strike="noStrike">
              <a:solidFill>
                <a:srgbClr val="ffffff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US" sz="1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PlaceHolder 1"/>
          <p:cNvSpPr>
            <a:spLocks noGrp="1"/>
          </p:cNvSpPr>
          <p:nvPr>
            <p:ph type="title"/>
          </p:nvPr>
        </p:nvSpPr>
        <p:spPr>
          <a:xfrm>
            <a:off x="594360" y="198360"/>
            <a:ext cx="10972080" cy="1573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indent="0" defTabSz="914400">
              <a:lnSpc>
                <a:spcPct val="80000"/>
              </a:lnSpc>
              <a:buNone/>
              <a:tabLst>
                <a:tab algn="l" pos="0"/>
              </a:tabLst>
            </a:pPr>
            <a:r>
              <a:rPr b="1" lang="en-IN" sz="4400" spc="94" strike="noStrike">
                <a:solidFill>
                  <a:schemeClr val="lt1"/>
                </a:solidFill>
                <a:latin typeface="Franklin Gothic Demi"/>
              </a:rPr>
              <a:t>Query Time</a:t>
            </a:r>
            <a:endParaRPr b="0" lang="en-US" sz="4400" spc="-1" strike="noStrike">
              <a:solidFill>
                <a:schemeClr val="dk1"/>
              </a:solidFill>
              <a:latin typeface="Franklin Gothic Book"/>
            </a:endParaRPr>
          </a:p>
        </p:txBody>
      </p:sp>
      <p:pic>
        <p:nvPicPr>
          <p:cNvPr id="364" name="Content Placeholder 7" descr=""/>
          <p:cNvPicPr/>
          <p:nvPr/>
        </p:nvPicPr>
        <p:blipFill>
          <a:blip r:embed="rId1"/>
          <a:stretch/>
        </p:blipFill>
        <p:spPr>
          <a:xfrm>
            <a:off x="7228080" y="3204360"/>
            <a:ext cx="3945960" cy="2554200"/>
          </a:xfrm>
          <a:prstGeom prst="rect">
            <a:avLst/>
          </a:prstGeom>
          <a:ln w="0">
            <a:solidFill>
              <a:srgbClr val="000000"/>
            </a:solidFill>
          </a:ln>
        </p:spPr>
      </p:pic>
      <p:sp>
        <p:nvSpPr>
          <p:cNvPr id="365" name="PlaceHolder 2"/>
          <p:cNvSpPr>
            <a:spLocks noGrp="1"/>
          </p:cNvSpPr>
          <p:nvPr>
            <p:ph/>
          </p:nvPr>
        </p:nvSpPr>
        <p:spPr>
          <a:xfrm>
            <a:off x="594360" y="2217240"/>
            <a:ext cx="5558400" cy="452880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1440" rIns="91440" tIns="0" bIns="45720" anchor="ctr">
            <a:noAutofit/>
          </a:bodyPr>
          <a:p>
            <a:pPr marL="285840" indent="-285840" defTabSz="91440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b="1" lang="en-US" sz="1400" spc="-1" strike="noStrike">
                <a:solidFill>
                  <a:schemeClr val="lt1"/>
                </a:solidFill>
                <a:latin typeface="Franklin Gothic Book"/>
              </a:rPr>
              <a:t>The Baseline (Python Regex - Blue Line):</a:t>
            </a:r>
            <a:endParaRPr b="0" lang="en-US" sz="1400" spc="-1" strike="noStrike">
              <a:solidFill>
                <a:schemeClr val="dk1"/>
              </a:solidFill>
              <a:latin typeface="Franklin Gothic Book"/>
            </a:endParaRPr>
          </a:p>
          <a:p>
            <a:pPr lvl="1" marL="971640" indent="-28584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400" spc="-1" strike="noStrike">
                <a:solidFill>
                  <a:schemeClr val="lt1"/>
                </a:solidFill>
                <a:latin typeface="Franklin Gothic Book"/>
              </a:rPr>
              <a:t>Consistently slower, hovering around </a:t>
            </a:r>
            <a:r>
              <a:rPr b="1" lang="en-US" sz="1400" spc="-1" strike="noStrike">
                <a:solidFill>
                  <a:schemeClr val="lt1"/>
                </a:solidFill>
                <a:latin typeface="Franklin Gothic Book"/>
              </a:rPr>
              <a:t>0.5 milliseconds</a:t>
            </a:r>
            <a:r>
              <a:rPr b="0" lang="en-US" sz="1400" spc="-1" strike="noStrike">
                <a:solidFill>
                  <a:schemeClr val="lt1"/>
                </a:solidFill>
                <a:latin typeface="Franklin Gothic Book"/>
              </a:rPr>
              <a:t> (0.0005s).</a:t>
            </a:r>
            <a:endParaRPr b="0" lang="en-US" sz="1400" spc="-1" strike="noStrike">
              <a:solidFill>
                <a:schemeClr val="dk1"/>
              </a:solidFill>
              <a:latin typeface="Franklin Gothic Book"/>
            </a:endParaRPr>
          </a:p>
          <a:p>
            <a:pPr lvl="1" marL="971640" indent="-28584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400" spc="-1" strike="noStrike">
                <a:solidFill>
                  <a:schemeClr val="lt1"/>
                </a:solidFill>
                <a:latin typeface="Franklin Gothic Book"/>
              </a:rPr>
              <a:t>Regex typically scans the text linearly O(n), so even for short patterns, it has to process the genome.</a:t>
            </a:r>
            <a:endParaRPr b="0" lang="en-US" sz="1400" spc="-1" strike="noStrike">
              <a:solidFill>
                <a:schemeClr val="dk1"/>
              </a:solidFill>
              <a:latin typeface="Franklin Gothic Book"/>
            </a:endParaRPr>
          </a:p>
          <a:p>
            <a:pPr marL="285840" indent="-285840" defTabSz="91440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b="1" lang="en-US" sz="1400" spc="-1" strike="noStrike">
                <a:solidFill>
                  <a:schemeClr val="lt1"/>
                </a:solidFill>
                <a:latin typeface="Franklin Gothic Book"/>
              </a:rPr>
              <a:t>Suffix Structures (Orange &amp; Green Lines):</a:t>
            </a:r>
            <a:endParaRPr b="0" lang="en-US" sz="1400" spc="-1" strike="noStrike">
              <a:solidFill>
                <a:schemeClr val="dk1"/>
              </a:solidFill>
              <a:latin typeface="Franklin Gothic Book"/>
            </a:endParaRPr>
          </a:p>
          <a:p>
            <a:pPr lvl="1" marL="971640" indent="-28584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400" spc="-1" strike="noStrike">
                <a:solidFill>
                  <a:schemeClr val="lt1"/>
                </a:solidFill>
                <a:latin typeface="Franklin Gothic Book"/>
              </a:rPr>
              <a:t>Both appear as </a:t>
            </a:r>
            <a:r>
              <a:rPr b="1" lang="en-US" sz="1400" spc="-1" strike="noStrike">
                <a:solidFill>
                  <a:schemeClr val="lt1"/>
                </a:solidFill>
                <a:latin typeface="Franklin Gothic Book"/>
              </a:rPr>
              <a:t>flat lines near zero</a:t>
            </a:r>
            <a:r>
              <a:rPr b="0" lang="en-US" sz="1400" spc="-1" strike="noStrike">
                <a:solidFill>
                  <a:schemeClr val="lt1"/>
                </a:solidFill>
                <a:latin typeface="Franklin Gothic Book"/>
              </a:rPr>
              <a:t>. They are approximately </a:t>
            </a:r>
            <a:r>
              <a:rPr b="1" lang="en-US" sz="1400" spc="-1" strike="noStrike">
                <a:solidFill>
                  <a:schemeClr val="lt1"/>
                </a:solidFill>
                <a:latin typeface="Franklin Gothic Book"/>
              </a:rPr>
              <a:t>20x to 50x faster</a:t>
            </a:r>
            <a:r>
              <a:rPr b="0" lang="en-US" sz="1400" spc="-1" strike="noStrike">
                <a:solidFill>
                  <a:schemeClr val="lt1"/>
                </a:solidFill>
                <a:latin typeface="Franklin Gothic Book"/>
              </a:rPr>
              <a:t> than regex.</a:t>
            </a:r>
            <a:endParaRPr b="0" lang="en-US" sz="1400" spc="-1" strike="noStrike">
              <a:solidFill>
                <a:schemeClr val="dk1"/>
              </a:solidFill>
              <a:latin typeface="Franklin Gothic Book"/>
            </a:endParaRPr>
          </a:p>
          <a:p>
            <a:pPr lvl="1" marL="971640" indent="-28584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1" lang="en-US" sz="1400" spc="-1" strike="noStrike">
                <a:solidFill>
                  <a:schemeClr val="lt1"/>
                </a:solidFill>
                <a:latin typeface="Franklin Gothic Book"/>
              </a:rPr>
              <a:t>Suffix Tree (Green):</a:t>
            </a:r>
            <a:r>
              <a:rPr b="0" lang="en-US" sz="1400" spc="-1" strike="noStrike">
                <a:solidFill>
                  <a:schemeClr val="lt1"/>
                </a:solidFill>
                <a:latin typeface="Franklin Gothic Book"/>
              </a:rPr>
              <a:t> The fastest method. Search time is O(m), depending </a:t>
            </a:r>
            <a:r>
              <a:rPr b="0" i="1" lang="en-US" sz="1400" spc="-1" strike="noStrike">
                <a:solidFill>
                  <a:schemeClr val="lt1"/>
                </a:solidFill>
                <a:latin typeface="Franklin Gothic Book"/>
              </a:rPr>
              <a:t>only</a:t>
            </a:r>
            <a:r>
              <a:rPr b="0" lang="en-US" sz="1400" spc="-1" strike="noStrike">
                <a:solidFill>
                  <a:schemeClr val="lt1"/>
                </a:solidFill>
                <a:latin typeface="Franklin Gothic Book"/>
              </a:rPr>
              <a:t> on the pattern length, not the genome size.</a:t>
            </a:r>
            <a:endParaRPr b="0" lang="en-US" sz="1400" spc="-1" strike="noStrike">
              <a:solidFill>
                <a:schemeClr val="dk1"/>
              </a:solidFill>
              <a:latin typeface="Franklin Gothic Book"/>
            </a:endParaRPr>
          </a:p>
          <a:p>
            <a:pPr lvl="1" marL="971640" indent="-28584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1" lang="en-US" sz="1400" spc="-1" strike="noStrike">
                <a:solidFill>
                  <a:schemeClr val="lt1"/>
                </a:solidFill>
                <a:latin typeface="Franklin Gothic Book"/>
              </a:rPr>
              <a:t>Suffix Array (Orange):</a:t>
            </a:r>
            <a:r>
              <a:rPr b="0" lang="en-US" sz="1400" spc="-1" strike="noStrike">
                <a:solidFill>
                  <a:schemeClr val="lt1"/>
                </a:solidFill>
                <a:latin typeface="Franklin Gothic Book"/>
              </a:rPr>
              <a:t> Extremely fast, slightly above the tree. Search time is O(mlogn) due to binary search overhead.</a:t>
            </a:r>
            <a:endParaRPr b="0" lang="en-US" sz="1400" spc="-1" strike="noStrike">
              <a:solidFill>
                <a:schemeClr val="dk1"/>
              </a:solidFill>
              <a:latin typeface="Franklin Gothic Book"/>
            </a:endParaRPr>
          </a:p>
          <a:p>
            <a:pPr marL="285840" indent="-285840" defTabSz="91440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b="1" lang="en-US" sz="1400" spc="-1" strike="noStrike">
                <a:solidFill>
                  <a:schemeClr val="lt1"/>
                </a:solidFill>
                <a:latin typeface="Franklin Gothic Book"/>
              </a:rPr>
              <a:t>Scalability:</a:t>
            </a:r>
            <a:endParaRPr b="0" lang="en-US" sz="1400" spc="-1" strike="noStrike">
              <a:solidFill>
                <a:schemeClr val="dk1"/>
              </a:solidFill>
              <a:latin typeface="Franklin Gothic Book"/>
            </a:endParaRPr>
          </a:p>
          <a:p>
            <a:pPr lvl="1" marL="971640" indent="-28584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400" spc="-1" strike="noStrike">
                <a:solidFill>
                  <a:schemeClr val="lt1"/>
                </a:solidFill>
                <a:latin typeface="Franklin Gothic Book"/>
              </a:rPr>
              <a:t>Notice that as the pattern length (m) increases (x-axis), the Suffix Structures remain virtually instantaneous. This confirms that query performance is decoupled from the massive text size.</a:t>
            </a:r>
            <a:endParaRPr b="0" lang="en-US" sz="1400" spc="-1" strike="noStrike">
              <a:solidFill>
                <a:schemeClr val="dk1"/>
              </a:solidFill>
              <a:latin typeface="Franklin Gothic Book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1400" spc="-1" strike="noStrike">
              <a:solidFill>
                <a:schemeClr val="dk1"/>
              </a:solidFill>
              <a:latin typeface="Franklin Gothic Book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PlaceHolder 1"/>
          <p:cNvSpPr>
            <a:spLocks noGrp="1"/>
          </p:cNvSpPr>
          <p:nvPr>
            <p:ph type="title"/>
          </p:nvPr>
        </p:nvSpPr>
        <p:spPr>
          <a:xfrm>
            <a:off x="594360" y="198360"/>
            <a:ext cx="10972080" cy="1573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indent="0" defTabSz="914400">
              <a:lnSpc>
                <a:spcPct val="80000"/>
              </a:lnSpc>
              <a:buNone/>
              <a:tabLst>
                <a:tab algn="l" pos="0"/>
              </a:tabLst>
            </a:pPr>
            <a:r>
              <a:rPr b="1" lang="en-IN" sz="4400" spc="94" strike="noStrike">
                <a:solidFill>
                  <a:schemeClr val="lt1"/>
                </a:solidFill>
                <a:latin typeface="Franklin Gothic Demi"/>
              </a:rPr>
              <a:t>Visualization &amp; Analysis Tools (BONUS)</a:t>
            </a:r>
            <a:endParaRPr b="0" lang="en-US" sz="4400" spc="-1" strike="noStrike">
              <a:solidFill>
                <a:schemeClr val="dk1"/>
              </a:solidFill>
              <a:latin typeface="Franklin Gothic Book"/>
            </a:endParaRPr>
          </a:p>
        </p:txBody>
      </p:sp>
      <p:sp>
        <p:nvSpPr>
          <p:cNvPr id="367" name="PlaceHolder 2"/>
          <p:cNvSpPr>
            <a:spLocks noGrp="1"/>
          </p:cNvSpPr>
          <p:nvPr>
            <p:ph/>
          </p:nvPr>
        </p:nvSpPr>
        <p:spPr>
          <a:xfrm>
            <a:off x="595440" y="6017040"/>
            <a:ext cx="73080" cy="256320"/>
          </a:xfrm>
          <a:prstGeom prst="rect">
            <a:avLst/>
          </a:prstGeom>
          <a:noFill/>
          <a:ln w="0">
            <a:noFill/>
          </a:ln>
        </p:spPr>
        <p:txBody>
          <a:bodyPr lIns="0" rIns="91440" tIns="45720" bIns="45720" anchor="t">
            <a:normAutofit fontScale="6111"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1800" spc="-1" strike="noStrike">
              <a:solidFill>
                <a:schemeClr val="dk1"/>
              </a:solidFill>
              <a:latin typeface="Franklin Gothic Book"/>
            </a:endParaRPr>
          </a:p>
        </p:txBody>
      </p:sp>
      <p:pic>
        <p:nvPicPr>
          <p:cNvPr id="368" name="Content Placeholder 5" descr=""/>
          <p:cNvPicPr/>
          <p:nvPr/>
        </p:nvPicPr>
        <p:blipFill>
          <a:blip r:embed="rId1"/>
          <a:stretch/>
        </p:blipFill>
        <p:spPr>
          <a:xfrm>
            <a:off x="6243480" y="5355720"/>
            <a:ext cx="5806800" cy="1036440"/>
          </a:xfrm>
          <a:prstGeom prst="rect">
            <a:avLst/>
          </a:prstGeom>
          <a:ln w="0">
            <a:solidFill>
              <a:srgbClr val="000000"/>
            </a:solidFill>
          </a:ln>
        </p:spPr>
      </p:pic>
      <p:pic>
        <p:nvPicPr>
          <p:cNvPr id="369" name="Picture 7" descr=""/>
          <p:cNvPicPr/>
          <p:nvPr/>
        </p:nvPicPr>
        <p:blipFill>
          <a:blip r:embed="rId2"/>
          <a:stretch/>
        </p:blipFill>
        <p:spPr>
          <a:xfrm>
            <a:off x="7491960" y="2172960"/>
            <a:ext cx="3504600" cy="2782080"/>
          </a:xfrm>
          <a:prstGeom prst="rect">
            <a:avLst/>
          </a:prstGeom>
          <a:ln w="0">
            <a:noFill/>
          </a:ln>
        </p:spPr>
      </p:pic>
      <p:sp>
        <p:nvSpPr>
          <p:cNvPr id="370" name="Rectangle 1"/>
          <p:cNvSpPr/>
          <p:nvPr/>
        </p:nvSpPr>
        <p:spPr>
          <a:xfrm>
            <a:off x="669600" y="2593800"/>
            <a:ext cx="5204880" cy="3456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0" bIns="45000" anchor="ctr">
            <a:spAutoFit/>
          </a:bodyPr>
          <a:p>
            <a:pPr marL="285840" indent="-285840" defTabSz="91440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b="1" lang="en-US" sz="1600" spc="-1" strike="noStrike">
                <a:solidFill>
                  <a:schemeClr val="lt1"/>
                </a:solidFill>
                <a:latin typeface="Arial"/>
                <a:ea typeface="Arial"/>
              </a:rPr>
              <a:t>Match Location Mapping</a:t>
            </a:r>
            <a:endParaRPr b="0" lang="en-US" sz="1600" spc="-1" strike="noStrike">
              <a:solidFill>
                <a:srgbClr val="ffffff"/>
              </a:solidFill>
              <a:latin typeface="Arial"/>
            </a:endParaRPr>
          </a:p>
          <a:p>
            <a:pPr lvl="1" marL="743040" indent="-28584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1" lang="en-US" sz="1600" spc="-1" strike="noStrike">
                <a:solidFill>
                  <a:schemeClr val="lt1"/>
                </a:solidFill>
                <a:latin typeface="Arial"/>
                <a:ea typeface="Arial"/>
              </a:rPr>
              <a:t>Function:</a:t>
            </a:r>
            <a:r>
              <a:rPr b="0" lang="en-US" sz="1600" spc="-1" strike="noStrike">
                <a:solidFill>
                  <a:schemeClr val="lt1"/>
                </a:solidFill>
                <a:latin typeface="Arial"/>
                <a:ea typeface="Arial"/>
              </a:rPr>
              <a:t> Plots search hits across the genome (N=100k) for patterns like "GACG".</a:t>
            </a:r>
            <a:endParaRPr b="0" lang="en-US" sz="1600" spc="-1" strike="noStrike">
              <a:solidFill>
                <a:srgbClr val="ffffff"/>
              </a:solidFill>
              <a:latin typeface="Arial"/>
            </a:endParaRPr>
          </a:p>
          <a:p>
            <a:pPr lvl="1" marL="743040" indent="-28584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1" lang="en-US" sz="1600" spc="-1" strike="noStrike">
                <a:solidFill>
                  <a:schemeClr val="lt1"/>
                </a:solidFill>
                <a:latin typeface="Arial"/>
                <a:ea typeface="Arial"/>
              </a:rPr>
              <a:t>Insight:</a:t>
            </a:r>
            <a:r>
              <a:rPr b="0" lang="en-US" sz="1600" spc="-1" strike="noStrike">
                <a:solidFill>
                  <a:schemeClr val="lt1"/>
                </a:solidFill>
                <a:latin typeface="Arial"/>
                <a:ea typeface="Arial"/>
              </a:rPr>
              <a:t> Instantly reveals if gene motifs are clustered in specific regions or distributed evenly.</a:t>
            </a:r>
            <a:endParaRPr b="0" lang="en-US" sz="1600" spc="-1" strike="noStrike">
              <a:solidFill>
                <a:srgbClr val="ffffff"/>
              </a:solidFill>
              <a:latin typeface="Arial"/>
            </a:endParaRPr>
          </a:p>
          <a:p>
            <a:pPr marL="285840" indent="-285840" defTabSz="91440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b="1" lang="en-US" sz="1600" spc="-1" strike="noStrike">
                <a:solidFill>
                  <a:schemeClr val="lt1"/>
                </a:solidFill>
                <a:latin typeface="Arial"/>
                <a:ea typeface="Arial"/>
              </a:rPr>
              <a:t>Automated Suffix Tree Rendering</a:t>
            </a:r>
            <a:endParaRPr b="0" lang="en-US" sz="1600" spc="-1" strike="noStrike">
              <a:solidFill>
                <a:srgbClr val="ffffff"/>
              </a:solidFill>
              <a:latin typeface="Arial"/>
            </a:endParaRPr>
          </a:p>
          <a:p>
            <a:pPr lvl="1" marL="743040" indent="-28584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1" lang="en-US" sz="1600" spc="-1" strike="noStrike">
                <a:solidFill>
                  <a:schemeClr val="lt1"/>
                </a:solidFill>
                <a:latin typeface="Arial"/>
                <a:ea typeface="Arial"/>
              </a:rPr>
              <a:t>Function:</a:t>
            </a:r>
            <a:r>
              <a:rPr b="0" lang="en-US" sz="1600" spc="-1" strike="noStrike">
                <a:solidFill>
                  <a:schemeClr val="lt1"/>
                </a:solidFill>
                <a:latin typeface="Arial"/>
                <a:ea typeface="Arial"/>
              </a:rPr>
              <a:t> Uses </a:t>
            </a:r>
            <a:r>
              <a:rPr b="1" lang="en-US" sz="1600" spc="-1" strike="noStrike">
                <a:solidFill>
                  <a:schemeClr val="lt1"/>
                </a:solidFill>
                <a:latin typeface="Arial"/>
                <a:ea typeface="Arial"/>
              </a:rPr>
              <a:t>Graphviz</a:t>
            </a:r>
            <a:r>
              <a:rPr b="0" lang="en-US" sz="1600" spc="-1" strike="noStrike">
                <a:solidFill>
                  <a:schemeClr val="lt1"/>
                </a:solidFill>
                <a:latin typeface="Arial"/>
                <a:ea typeface="Arial"/>
              </a:rPr>
              <a:t> to generate structural diagrams directly from the data structure.</a:t>
            </a:r>
            <a:endParaRPr b="0" lang="en-US" sz="1600" spc="-1" strike="noStrike">
              <a:solidFill>
                <a:srgbClr val="ffffff"/>
              </a:solidFill>
              <a:latin typeface="Arial"/>
            </a:endParaRPr>
          </a:p>
          <a:p>
            <a:pPr lvl="1" marL="743040" indent="-28584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1" lang="en-US" sz="1600" spc="-1" strike="noStrike">
                <a:solidFill>
                  <a:schemeClr val="lt1"/>
                </a:solidFill>
                <a:latin typeface="Arial"/>
                <a:ea typeface="Arial"/>
              </a:rPr>
              <a:t>Insight:</a:t>
            </a:r>
            <a:r>
              <a:rPr b="0" lang="en-US" sz="1600" spc="-1" strike="noStrike">
                <a:solidFill>
                  <a:schemeClr val="lt1"/>
                </a:solidFill>
                <a:latin typeface="Arial"/>
                <a:ea typeface="Arial"/>
              </a:rPr>
              <a:t> Verifies correctness by visualizing </a:t>
            </a:r>
            <a:r>
              <a:rPr b="1" lang="en-US" sz="1600" spc="-1" strike="noStrike">
                <a:solidFill>
                  <a:schemeClr val="lt1"/>
                </a:solidFill>
                <a:latin typeface="Arial"/>
                <a:ea typeface="Arial"/>
              </a:rPr>
              <a:t>path compression</a:t>
            </a:r>
            <a:r>
              <a:rPr b="0" lang="en-US" sz="1600" spc="-1" strike="noStrike">
                <a:solidFill>
                  <a:schemeClr val="lt1"/>
                </a:solidFill>
                <a:latin typeface="Arial"/>
                <a:ea typeface="Arial"/>
              </a:rPr>
              <a:t> (merged edges) and leaf indices.</a:t>
            </a:r>
            <a:endParaRPr b="0" lang="en-US" sz="1600" spc="-1" strike="noStrike">
              <a:solidFill>
                <a:srgbClr val="ffffff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en-US" sz="16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Google Shape;54;p13" descr=""/>
          <p:cNvPicPr/>
          <p:nvPr/>
        </p:nvPicPr>
        <p:blipFill>
          <a:blip r:embed="rId1"/>
          <a:stretch/>
        </p:blipFill>
        <p:spPr>
          <a:xfrm>
            <a:off x="5760" y="0"/>
            <a:ext cx="12179880" cy="6857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Google Shape;59;p14" descr=""/>
          <p:cNvPicPr/>
          <p:nvPr/>
        </p:nvPicPr>
        <p:blipFill>
          <a:blip r:embed="rId1"/>
          <a:stretch/>
        </p:blipFill>
        <p:spPr>
          <a:xfrm>
            <a:off x="-106920" y="0"/>
            <a:ext cx="12897000" cy="6752880"/>
          </a:xfrm>
          <a:prstGeom prst="rect">
            <a:avLst/>
          </a:prstGeom>
          <a:ln w="0">
            <a:noFill/>
          </a:ln>
        </p:spPr>
      </p:pic>
      <p:pic>
        <p:nvPicPr>
          <p:cNvPr id="373" name="Google Shape;60;p14" descr=""/>
          <p:cNvPicPr/>
          <p:nvPr/>
        </p:nvPicPr>
        <p:blipFill>
          <a:blip r:embed="rId2"/>
          <a:stretch/>
        </p:blipFill>
        <p:spPr>
          <a:xfrm>
            <a:off x="5760" y="0"/>
            <a:ext cx="12784320" cy="6857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4" name="Google Shape;65;p15" descr=""/>
          <p:cNvPicPr/>
          <p:nvPr/>
        </p:nvPicPr>
        <p:blipFill>
          <a:blip r:embed="rId1"/>
          <a:stretch/>
        </p:blipFill>
        <p:spPr>
          <a:xfrm>
            <a:off x="0" y="0"/>
            <a:ext cx="12179880" cy="6857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5" name="Google Shape;70;p16" descr=""/>
          <p:cNvPicPr/>
          <p:nvPr/>
        </p:nvPicPr>
        <p:blipFill>
          <a:blip r:embed="rId1"/>
          <a:stretch/>
        </p:blipFill>
        <p:spPr>
          <a:xfrm>
            <a:off x="0" y="0"/>
            <a:ext cx="12179880" cy="6857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6" name="Google Shape;75;p17" descr=""/>
          <p:cNvPicPr/>
          <p:nvPr/>
        </p:nvPicPr>
        <p:blipFill>
          <a:blip r:embed="rId1"/>
          <a:stretch/>
        </p:blipFill>
        <p:spPr>
          <a:xfrm>
            <a:off x="0" y="0"/>
            <a:ext cx="12191400" cy="6863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7" name="Google Shape;80;p18" descr=""/>
          <p:cNvPicPr/>
          <p:nvPr/>
        </p:nvPicPr>
        <p:blipFill>
          <a:blip r:embed="rId1"/>
          <a:stretch/>
        </p:blipFill>
        <p:spPr>
          <a:xfrm>
            <a:off x="0" y="0"/>
            <a:ext cx="12191400" cy="6863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" name="Picture 359" descr=""/>
          <p:cNvPicPr/>
          <p:nvPr/>
        </p:nvPicPr>
        <p:blipFill>
          <a:blip r:embed="rId1"/>
          <a:stretch/>
        </p:blipFill>
        <p:spPr>
          <a:xfrm>
            <a:off x="0" y="2520"/>
            <a:ext cx="12191400" cy="68551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6310080" y="411480"/>
            <a:ext cx="5485680" cy="3291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indent="0" defTabSz="914400">
              <a:lnSpc>
                <a:spcPct val="80000"/>
              </a:lnSpc>
              <a:buNone/>
              <a:tabLst>
                <a:tab algn="l" pos="0"/>
              </a:tabLst>
            </a:pPr>
            <a:r>
              <a:rPr b="1" lang="en-US" sz="6000" spc="94" strike="noStrike">
                <a:solidFill>
                  <a:schemeClr val="lt1"/>
                </a:solidFill>
                <a:latin typeface="Franklin Gothic Demi"/>
              </a:rPr>
              <a:t>Basic presentation</a:t>
            </a:r>
            <a:endParaRPr b="0" lang="en-US" sz="6000" spc="-1" strike="noStrike">
              <a:solidFill>
                <a:schemeClr val="dk1"/>
              </a:solidFill>
              <a:latin typeface="Franklin Gothic Book"/>
            </a:endParaRPr>
          </a:p>
        </p:txBody>
      </p:sp>
      <p:pic>
        <p:nvPicPr>
          <p:cNvPr id="158" name="Picture 2" descr="A screenshot of a computer&#10;&#10;AI-generated content may be incorrect."/>
          <p:cNvPicPr/>
          <p:nvPr/>
        </p:nvPicPr>
        <p:blipFill>
          <a:blip r:embed="rId1"/>
          <a:stretch/>
        </p:blipFill>
        <p:spPr>
          <a:xfrm>
            <a:off x="-3960" y="-9000"/>
            <a:ext cx="12208320" cy="6866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9" name="Google Shape;85;p19" descr=""/>
          <p:cNvPicPr/>
          <p:nvPr/>
        </p:nvPicPr>
        <p:blipFill>
          <a:blip r:embed="rId1"/>
          <a:stretch/>
        </p:blipFill>
        <p:spPr>
          <a:xfrm>
            <a:off x="0" y="0"/>
            <a:ext cx="12191400" cy="6863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0" name="Google Shape;90;p20" descr=""/>
          <p:cNvPicPr/>
          <p:nvPr/>
        </p:nvPicPr>
        <p:blipFill>
          <a:blip r:embed="rId1"/>
          <a:stretch/>
        </p:blipFill>
        <p:spPr>
          <a:xfrm>
            <a:off x="0" y="0"/>
            <a:ext cx="12191400" cy="6863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0640" cy="114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4400" spc="-1" strike="noStrike">
              <a:solidFill>
                <a:schemeClr val="dk1"/>
              </a:solidFill>
              <a:latin typeface="Arial"/>
              <a:ea typeface="DejaVu Sans"/>
            </a:endParaRPr>
          </a:p>
        </p:txBody>
      </p:sp>
      <p:sp>
        <p:nvSpPr>
          <p:cNvPr id="382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0640" cy="3976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2800" spc="-1" strike="noStrike">
              <a:solidFill>
                <a:schemeClr val="dk1"/>
              </a:solidFill>
              <a:latin typeface="Arial"/>
              <a:ea typeface="DejaVu Sans"/>
            </a:endParaRPr>
          </a:p>
        </p:txBody>
      </p:sp>
      <p:pic>
        <p:nvPicPr>
          <p:cNvPr id="383" name="Picture 10" descr=""/>
          <p:cNvPicPr/>
          <p:nvPr/>
        </p:nvPicPr>
        <p:blipFill>
          <a:blip r:embed="rId1"/>
          <a:stretch/>
        </p:blipFill>
        <p:spPr>
          <a:xfrm>
            <a:off x="360" y="0"/>
            <a:ext cx="12189600" cy="6856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0640" cy="114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4400" spc="-1" strike="noStrike">
              <a:solidFill>
                <a:schemeClr val="dk1"/>
              </a:solidFill>
              <a:latin typeface="Arial"/>
              <a:ea typeface="DejaVu Sans"/>
            </a:endParaRPr>
          </a:p>
        </p:txBody>
      </p:sp>
      <p:sp>
        <p:nvSpPr>
          <p:cNvPr id="38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0640" cy="3976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1800" spc="-1" strike="noStrike">
              <a:solidFill>
                <a:schemeClr val="dk1"/>
              </a:solidFill>
              <a:latin typeface="Arial"/>
              <a:ea typeface="DejaVu Sans"/>
            </a:endParaRPr>
          </a:p>
        </p:txBody>
      </p:sp>
      <p:pic>
        <p:nvPicPr>
          <p:cNvPr id="386" name="Picture 13" descr=""/>
          <p:cNvPicPr/>
          <p:nvPr/>
        </p:nvPicPr>
        <p:blipFill>
          <a:blip r:embed="rId1"/>
          <a:stretch/>
        </p:blipFill>
        <p:spPr>
          <a:xfrm>
            <a:off x="0" y="0"/>
            <a:ext cx="12189600" cy="66344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0640" cy="114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4400" spc="-1" strike="noStrike">
              <a:solidFill>
                <a:schemeClr val="dk1"/>
              </a:solidFill>
              <a:latin typeface="Arial"/>
              <a:ea typeface="DejaVu Sans"/>
            </a:endParaRPr>
          </a:p>
        </p:txBody>
      </p:sp>
      <p:sp>
        <p:nvSpPr>
          <p:cNvPr id="38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0640" cy="3976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1800" spc="-1" strike="noStrike">
              <a:solidFill>
                <a:schemeClr val="dk1"/>
              </a:solidFill>
              <a:latin typeface="Arial"/>
              <a:ea typeface="DejaVu Sans"/>
            </a:endParaRPr>
          </a:p>
        </p:txBody>
      </p:sp>
      <p:pic>
        <p:nvPicPr>
          <p:cNvPr id="389" name="Picture 16" descr=""/>
          <p:cNvPicPr/>
          <p:nvPr/>
        </p:nvPicPr>
        <p:blipFill>
          <a:blip r:embed="rId1"/>
          <a:stretch/>
        </p:blipFill>
        <p:spPr>
          <a:xfrm>
            <a:off x="0" y="0"/>
            <a:ext cx="12189600" cy="6856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0640" cy="114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4400" spc="-1" strike="noStrike">
              <a:solidFill>
                <a:schemeClr val="dk1"/>
              </a:solidFill>
              <a:latin typeface="Arial"/>
              <a:ea typeface="DejaVu Sans"/>
            </a:endParaRPr>
          </a:p>
        </p:txBody>
      </p:sp>
      <p:sp>
        <p:nvSpPr>
          <p:cNvPr id="39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0640" cy="3976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1800" spc="-1" strike="noStrike">
              <a:solidFill>
                <a:schemeClr val="dk1"/>
              </a:solidFill>
              <a:latin typeface="Arial"/>
              <a:ea typeface="DejaVu Sans"/>
            </a:endParaRPr>
          </a:p>
        </p:txBody>
      </p:sp>
      <p:pic>
        <p:nvPicPr>
          <p:cNvPr id="392" name="Picture 19" descr=""/>
          <p:cNvPicPr/>
          <p:nvPr/>
        </p:nvPicPr>
        <p:blipFill>
          <a:blip r:embed="rId1"/>
          <a:stretch/>
        </p:blipFill>
        <p:spPr>
          <a:xfrm>
            <a:off x="360" y="0"/>
            <a:ext cx="12189600" cy="6910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0640" cy="114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4400" spc="-1" strike="noStrike">
              <a:solidFill>
                <a:schemeClr val="dk1"/>
              </a:solidFill>
              <a:latin typeface="Arial"/>
              <a:ea typeface="DejaVu Sans"/>
            </a:endParaRPr>
          </a:p>
        </p:txBody>
      </p:sp>
      <p:sp>
        <p:nvSpPr>
          <p:cNvPr id="39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0640" cy="3976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1800" spc="-1" strike="noStrike">
              <a:solidFill>
                <a:schemeClr val="dk1"/>
              </a:solidFill>
              <a:latin typeface="Arial"/>
              <a:ea typeface="DejaVu Sans"/>
            </a:endParaRPr>
          </a:p>
        </p:txBody>
      </p:sp>
      <p:pic>
        <p:nvPicPr>
          <p:cNvPr id="395" name="Picture 22" descr=""/>
          <p:cNvPicPr/>
          <p:nvPr/>
        </p:nvPicPr>
        <p:blipFill>
          <a:blip r:embed="rId1"/>
          <a:stretch/>
        </p:blipFill>
        <p:spPr>
          <a:xfrm>
            <a:off x="360" y="0"/>
            <a:ext cx="12189600" cy="6910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0640" cy="114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4400" spc="-1" strike="noStrike">
              <a:solidFill>
                <a:schemeClr val="dk1"/>
              </a:solidFill>
              <a:latin typeface="Arial"/>
              <a:ea typeface="DejaVu Sans"/>
            </a:endParaRPr>
          </a:p>
        </p:txBody>
      </p:sp>
      <p:sp>
        <p:nvSpPr>
          <p:cNvPr id="39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0640" cy="3976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1800" spc="-1" strike="noStrike">
              <a:solidFill>
                <a:schemeClr val="dk1"/>
              </a:solidFill>
              <a:latin typeface="Arial"/>
              <a:ea typeface="DejaVu Sans"/>
            </a:endParaRPr>
          </a:p>
        </p:txBody>
      </p:sp>
      <p:pic>
        <p:nvPicPr>
          <p:cNvPr id="398" name="Picture 25" descr=""/>
          <p:cNvPicPr/>
          <p:nvPr/>
        </p:nvPicPr>
        <p:blipFill>
          <a:blip r:embed="rId1"/>
          <a:stretch/>
        </p:blipFill>
        <p:spPr>
          <a:xfrm>
            <a:off x="-25560" y="0"/>
            <a:ext cx="12189600" cy="6910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0640" cy="114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4400" spc="-1" strike="noStrike">
              <a:solidFill>
                <a:schemeClr val="dk1"/>
              </a:solidFill>
              <a:latin typeface="Arial"/>
              <a:ea typeface="DejaVu Sans"/>
            </a:endParaRPr>
          </a:p>
        </p:txBody>
      </p:sp>
      <p:sp>
        <p:nvSpPr>
          <p:cNvPr id="40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0640" cy="3976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1800" spc="-1" strike="noStrike">
              <a:solidFill>
                <a:schemeClr val="dk1"/>
              </a:solidFill>
              <a:latin typeface="Arial"/>
              <a:ea typeface="DejaVu Sans"/>
            </a:endParaRPr>
          </a:p>
        </p:txBody>
      </p:sp>
      <p:pic>
        <p:nvPicPr>
          <p:cNvPr id="401" name="Picture 28" descr=""/>
          <p:cNvPicPr/>
          <p:nvPr/>
        </p:nvPicPr>
        <p:blipFill>
          <a:blip r:embed="rId1"/>
          <a:stretch/>
        </p:blipFill>
        <p:spPr>
          <a:xfrm>
            <a:off x="360" y="0"/>
            <a:ext cx="12189600" cy="6856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0640" cy="114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4400" spc="-1" strike="noStrike">
              <a:solidFill>
                <a:schemeClr val="dk1"/>
              </a:solidFill>
              <a:latin typeface="Arial"/>
              <a:ea typeface="DejaVu Sans"/>
            </a:endParaRPr>
          </a:p>
        </p:txBody>
      </p:sp>
      <p:sp>
        <p:nvSpPr>
          <p:cNvPr id="40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0640" cy="3976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1800" spc="-1" strike="noStrike">
              <a:solidFill>
                <a:schemeClr val="dk1"/>
              </a:solidFill>
              <a:latin typeface="Arial"/>
              <a:ea typeface="DejaVu Sans"/>
            </a:endParaRPr>
          </a:p>
        </p:txBody>
      </p:sp>
      <p:pic>
        <p:nvPicPr>
          <p:cNvPr id="404" name="Picture 31" descr=""/>
          <p:cNvPicPr/>
          <p:nvPr/>
        </p:nvPicPr>
        <p:blipFill>
          <a:blip r:embed="rId1"/>
          <a:stretch/>
        </p:blipFill>
        <p:spPr>
          <a:xfrm>
            <a:off x="360" y="0"/>
            <a:ext cx="12189600" cy="6910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594360" y="189720"/>
            <a:ext cx="6787080" cy="159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indent="0" defTabSz="914400">
              <a:lnSpc>
                <a:spcPct val="80000"/>
              </a:lnSpc>
              <a:buNone/>
              <a:tabLst>
                <a:tab algn="l" pos="0"/>
              </a:tabLst>
            </a:pPr>
            <a:r>
              <a:rPr b="1" lang="en-US" sz="4400" spc="46" strike="noStrike">
                <a:solidFill>
                  <a:schemeClr val="lt1"/>
                </a:solidFill>
                <a:latin typeface="Franklin Gothic Demi"/>
              </a:rPr>
              <a:t>Agenda</a:t>
            </a:r>
            <a:endParaRPr b="0" lang="en-US" sz="4400" spc="-1" strike="noStrike">
              <a:solidFill>
                <a:schemeClr val="dk1"/>
              </a:solidFill>
              <a:latin typeface="Franklin Gothic Book"/>
            </a:endParaRPr>
          </a:p>
        </p:txBody>
      </p:sp>
      <p:sp>
        <p:nvSpPr>
          <p:cNvPr id="160" name="PlaceHolder 2"/>
          <p:cNvSpPr>
            <a:spLocks noGrp="1"/>
          </p:cNvSpPr>
          <p:nvPr>
            <p:ph/>
          </p:nvPr>
        </p:nvSpPr>
        <p:spPr>
          <a:xfrm>
            <a:off x="593640" y="2281320"/>
            <a:ext cx="6787440" cy="3709440"/>
          </a:xfrm>
          <a:prstGeom prst="rect">
            <a:avLst/>
          </a:prstGeom>
          <a:noFill/>
          <a:ln w="0">
            <a:noFill/>
          </a:ln>
        </p:spPr>
        <p:txBody>
          <a:bodyPr lIns="0" rIns="0" tIns="457200" bIns="0" anchor="t">
            <a:noAutofit/>
          </a:bodyPr>
          <a:p>
            <a:pPr marL="283320" indent="-283320" defTabSz="914400">
              <a:lnSpc>
                <a:spcPct val="80000"/>
              </a:lnSpc>
              <a:spcBef>
                <a:spcPts val="2200"/>
              </a:spcBef>
              <a:buClr>
                <a:srgbClr val="5d7d40"/>
              </a:buClr>
              <a:buFont typeface="Arial"/>
              <a:buChar char="•"/>
            </a:pPr>
            <a:r>
              <a:rPr b="1" lang="en-US" sz="2400" spc="-1" strike="noStrike">
                <a:solidFill>
                  <a:schemeClr val="dk2">
                    <a:lumMod val="75000"/>
                  </a:schemeClr>
                </a:solidFill>
                <a:latin typeface="Franklin Gothic Book"/>
              </a:rPr>
              <a:t>Introduction</a:t>
            </a:r>
            <a:endParaRPr b="0" lang="en-US" sz="2400" spc="-1" strike="noStrike">
              <a:solidFill>
                <a:schemeClr val="dk1"/>
              </a:solidFill>
              <a:latin typeface="Franklin Gothic Book"/>
            </a:endParaRPr>
          </a:p>
          <a:p>
            <a:pPr marL="283320" indent="-283320" defTabSz="914400">
              <a:lnSpc>
                <a:spcPct val="80000"/>
              </a:lnSpc>
              <a:spcBef>
                <a:spcPts val="2200"/>
              </a:spcBef>
              <a:buClr>
                <a:srgbClr val="5d7d40"/>
              </a:buClr>
              <a:buFont typeface="Arial"/>
              <a:buChar char="•"/>
            </a:pPr>
            <a:r>
              <a:rPr b="1" lang="en-US" sz="2400" spc="-1" strike="noStrike">
                <a:solidFill>
                  <a:schemeClr val="dk2">
                    <a:lumMod val="75000"/>
                  </a:schemeClr>
                </a:solidFill>
                <a:latin typeface="Franklin Gothic Book"/>
              </a:rPr>
              <a:t>Building confidence</a:t>
            </a:r>
            <a:endParaRPr b="0" lang="en-US" sz="2400" spc="-1" strike="noStrike">
              <a:solidFill>
                <a:schemeClr val="dk1"/>
              </a:solidFill>
              <a:latin typeface="Franklin Gothic Book"/>
            </a:endParaRPr>
          </a:p>
          <a:p>
            <a:pPr marL="283320" indent="-283320" defTabSz="914400">
              <a:lnSpc>
                <a:spcPct val="80000"/>
              </a:lnSpc>
              <a:spcBef>
                <a:spcPts val="2200"/>
              </a:spcBef>
              <a:buClr>
                <a:srgbClr val="5d7d40"/>
              </a:buClr>
              <a:buFont typeface="Arial"/>
              <a:buChar char="•"/>
            </a:pPr>
            <a:r>
              <a:rPr b="1" lang="en-US" sz="2400" spc="-1" strike="noStrike">
                <a:solidFill>
                  <a:schemeClr val="dk2">
                    <a:lumMod val="75000"/>
                  </a:schemeClr>
                </a:solidFill>
                <a:latin typeface="Franklin Gothic Book"/>
              </a:rPr>
              <a:t>Engaging the audience</a:t>
            </a:r>
            <a:endParaRPr b="0" lang="en-US" sz="2400" spc="-1" strike="noStrike">
              <a:solidFill>
                <a:schemeClr val="dk1"/>
              </a:solidFill>
              <a:latin typeface="Franklin Gothic Book"/>
            </a:endParaRPr>
          </a:p>
          <a:p>
            <a:pPr marL="283320" indent="-283320" defTabSz="914400">
              <a:lnSpc>
                <a:spcPct val="80000"/>
              </a:lnSpc>
              <a:spcBef>
                <a:spcPts val="2200"/>
              </a:spcBef>
              <a:buClr>
                <a:srgbClr val="5d7d40"/>
              </a:buClr>
              <a:buFont typeface="Arial"/>
              <a:buChar char="•"/>
            </a:pPr>
            <a:r>
              <a:rPr b="1" lang="en-US" sz="2400" spc="-1" strike="noStrike">
                <a:solidFill>
                  <a:schemeClr val="dk2">
                    <a:lumMod val="75000"/>
                  </a:schemeClr>
                </a:solidFill>
                <a:latin typeface="Franklin Gothic Book"/>
              </a:rPr>
              <a:t>Visual aids</a:t>
            </a:r>
            <a:endParaRPr b="0" lang="en-US" sz="2400" spc="-1" strike="noStrike">
              <a:solidFill>
                <a:schemeClr val="dk1"/>
              </a:solidFill>
              <a:latin typeface="Franklin Gothic Book"/>
            </a:endParaRPr>
          </a:p>
          <a:p>
            <a:pPr marL="283320" indent="-283320" defTabSz="914400">
              <a:lnSpc>
                <a:spcPct val="80000"/>
              </a:lnSpc>
              <a:spcBef>
                <a:spcPts val="2200"/>
              </a:spcBef>
              <a:buClr>
                <a:srgbClr val="5d7d40"/>
              </a:buClr>
              <a:buFont typeface="Arial"/>
              <a:buChar char="•"/>
            </a:pPr>
            <a:r>
              <a:rPr b="1" lang="en-US" sz="2400" spc="-1" strike="noStrike">
                <a:solidFill>
                  <a:schemeClr val="dk2">
                    <a:lumMod val="75000"/>
                  </a:schemeClr>
                </a:solidFill>
                <a:latin typeface="Franklin Gothic Book"/>
              </a:rPr>
              <a:t>Final tips &amp; takeaways</a:t>
            </a:r>
            <a:endParaRPr b="0" lang="en-US" sz="2400" spc="-1" strike="noStrike">
              <a:solidFill>
                <a:schemeClr val="dk1"/>
              </a:solidFill>
              <a:latin typeface="Franklin Gothic Book"/>
            </a:endParaRPr>
          </a:p>
        </p:txBody>
      </p:sp>
      <p:pic>
        <p:nvPicPr>
          <p:cNvPr id="161" name="Picture 3" descr="A screenshot of a computer program"/>
          <p:cNvPicPr/>
          <p:nvPr/>
        </p:nvPicPr>
        <p:blipFill>
          <a:blip r:embed="rId1"/>
          <a:stretch/>
        </p:blipFill>
        <p:spPr>
          <a:xfrm>
            <a:off x="-76680" y="-118080"/>
            <a:ext cx="12272040" cy="69753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0640" cy="114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4400" spc="-1" strike="noStrike">
              <a:solidFill>
                <a:schemeClr val="dk1"/>
              </a:solidFill>
              <a:latin typeface="Arial"/>
              <a:ea typeface="DejaVu Sans"/>
            </a:endParaRPr>
          </a:p>
        </p:txBody>
      </p:sp>
      <p:sp>
        <p:nvSpPr>
          <p:cNvPr id="40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0640" cy="3976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1800" spc="-1" strike="noStrike">
              <a:solidFill>
                <a:schemeClr val="dk1"/>
              </a:solidFill>
              <a:latin typeface="Arial"/>
              <a:ea typeface="DejaVu Sans"/>
            </a:endParaRPr>
          </a:p>
        </p:txBody>
      </p:sp>
      <p:pic>
        <p:nvPicPr>
          <p:cNvPr id="407" name="Picture 34" descr=""/>
          <p:cNvPicPr/>
          <p:nvPr/>
        </p:nvPicPr>
        <p:blipFill>
          <a:blip r:embed="rId1"/>
          <a:stretch/>
        </p:blipFill>
        <p:spPr>
          <a:xfrm>
            <a:off x="0" y="0"/>
            <a:ext cx="12189600" cy="6910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0640" cy="114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4400" spc="-1" strike="noStrike">
              <a:solidFill>
                <a:schemeClr val="dk1"/>
              </a:solidFill>
              <a:latin typeface="Arial"/>
              <a:ea typeface="DejaVu Sans"/>
            </a:endParaRPr>
          </a:p>
        </p:txBody>
      </p:sp>
      <p:sp>
        <p:nvSpPr>
          <p:cNvPr id="40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0640" cy="3976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1800" spc="-1" strike="noStrike">
              <a:solidFill>
                <a:schemeClr val="dk1"/>
              </a:solidFill>
              <a:latin typeface="Arial"/>
              <a:ea typeface="DejaVu Sans"/>
            </a:endParaRPr>
          </a:p>
        </p:txBody>
      </p:sp>
      <p:pic>
        <p:nvPicPr>
          <p:cNvPr id="410" name="Picture 37" descr=""/>
          <p:cNvPicPr/>
          <p:nvPr/>
        </p:nvPicPr>
        <p:blipFill>
          <a:blip r:embed="rId1"/>
          <a:stretch/>
        </p:blipFill>
        <p:spPr>
          <a:xfrm>
            <a:off x="0" y="0"/>
            <a:ext cx="12189960" cy="6856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PlaceHolder 1"/>
          <p:cNvSpPr>
            <a:spLocks noGrp="1"/>
          </p:cNvSpPr>
          <p:nvPr>
            <p:ph type="title"/>
          </p:nvPr>
        </p:nvSpPr>
        <p:spPr>
          <a:xfrm>
            <a:off x="6310080" y="411480"/>
            <a:ext cx="5485680" cy="3291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indent="0" defTabSz="914400">
              <a:lnSpc>
                <a:spcPct val="80000"/>
              </a:lnSpc>
              <a:buNone/>
              <a:tabLst>
                <a:tab algn="l" pos="0"/>
              </a:tabLst>
            </a:pPr>
            <a:r>
              <a:rPr b="1" lang="en-US" sz="6000" spc="94" strike="noStrike">
                <a:solidFill>
                  <a:schemeClr val="lt1"/>
                </a:solidFill>
                <a:latin typeface="Franklin Gothic Demi"/>
              </a:rPr>
              <a:t>Cross Algorithm Benchmarks</a:t>
            </a:r>
            <a:endParaRPr b="0" lang="en-US" sz="6000" spc="-1" strike="noStrike">
              <a:solidFill>
                <a:schemeClr val="dk1"/>
              </a:solidFill>
              <a:latin typeface="Franklin Gothic Book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buNone/>
            </a:pPr>
            <a:endParaRPr b="0" lang="en-US" sz="4400" spc="-1" strike="noStrike">
              <a:solidFill>
                <a:schemeClr val="dk1"/>
              </a:solidFill>
              <a:latin typeface="Aptos Display"/>
            </a:endParaRPr>
          </a:p>
        </p:txBody>
      </p:sp>
      <p:sp>
        <p:nvSpPr>
          <p:cNvPr id="413" name="PlaceHolder 2"/>
          <p:cNvSpPr>
            <a:spLocks noGrp="1"/>
          </p:cNvSpPr>
          <p:nvPr>
            <p:ph type="subTitle"/>
          </p:nvPr>
        </p:nvSpPr>
        <p:spPr>
          <a:xfrm>
            <a:off x="1523880" y="3602160"/>
            <a:ext cx="9143280" cy="1654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algn="ctr">
              <a:buNone/>
            </a:pPr>
            <a:endParaRPr b="0" lang="en-US" sz="2800" spc="-1" strike="noStrike">
              <a:solidFill>
                <a:schemeClr val="dk1"/>
              </a:solidFill>
              <a:latin typeface="Aptos"/>
            </a:endParaRPr>
          </a:p>
        </p:txBody>
      </p:sp>
      <p:pic>
        <p:nvPicPr>
          <p:cNvPr id="414" name="Picture 3" descr="A screenshot of a computer&#10;&#10;AI-generated content may be incorrect."/>
          <p:cNvPicPr/>
          <p:nvPr/>
        </p:nvPicPr>
        <p:blipFill>
          <a:blip r:embed="rId1"/>
          <a:stretch/>
        </p:blipFill>
        <p:spPr>
          <a:xfrm>
            <a:off x="0" y="27360"/>
            <a:ext cx="12191400" cy="6802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>
              <a:buNone/>
            </a:pPr>
            <a:endParaRPr b="0" lang="en-US" sz="4400" spc="-1" strike="noStrike">
              <a:solidFill>
                <a:schemeClr val="dk1"/>
              </a:solidFill>
              <a:latin typeface="Aptos Display"/>
            </a:endParaRPr>
          </a:p>
        </p:txBody>
      </p:sp>
      <p:pic>
        <p:nvPicPr>
          <p:cNvPr id="416" name="Content Placeholder 3" descr="A screenshot of a computer&#10;&#10;AI-generated content may be incorrect."/>
          <p:cNvPicPr/>
          <p:nvPr/>
        </p:nvPicPr>
        <p:blipFill>
          <a:blip r:embed="rId1"/>
          <a:stretch/>
        </p:blipFill>
        <p:spPr>
          <a:xfrm>
            <a:off x="2196720" y="1825560"/>
            <a:ext cx="7797600" cy="4350600"/>
          </a:xfrm>
          <a:prstGeom prst="rect">
            <a:avLst/>
          </a:prstGeom>
          <a:ln w="0">
            <a:noFill/>
          </a:ln>
        </p:spPr>
      </p:pic>
      <p:pic>
        <p:nvPicPr>
          <p:cNvPr id="417" name="Picture 4" descr="A screenshot of a computer&#10;&#10;AI-generated content may be incorrect."/>
          <p:cNvPicPr/>
          <p:nvPr/>
        </p:nvPicPr>
        <p:blipFill>
          <a:blip r:embed="rId2"/>
          <a:stretch/>
        </p:blipFill>
        <p:spPr>
          <a:xfrm>
            <a:off x="0" y="27360"/>
            <a:ext cx="12191400" cy="6802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>
              <a:buNone/>
            </a:pPr>
            <a:endParaRPr b="0" lang="en-US" sz="4400" spc="-1" strike="noStrike">
              <a:solidFill>
                <a:schemeClr val="dk1"/>
              </a:solidFill>
              <a:latin typeface="Aptos Display"/>
            </a:endParaRPr>
          </a:p>
        </p:txBody>
      </p:sp>
      <p:pic>
        <p:nvPicPr>
          <p:cNvPr id="419" name="Content Placeholder 3" descr=""/>
          <p:cNvPicPr/>
          <p:nvPr/>
        </p:nvPicPr>
        <p:blipFill>
          <a:blip r:embed="rId1"/>
          <a:stretch/>
        </p:blipFill>
        <p:spPr>
          <a:xfrm>
            <a:off x="1674000" y="1825560"/>
            <a:ext cx="8843400" cy="4350600"/>
          </a:xfrm>
          <a:prstGeom prst="rect">
            <a:avLst/>
          </a:prstGeom>
          <a:ln w="0">
            <a:noFill/>
          </a:ln>
        </p:spPr>
      </p:pic>
      <p:pic>
        <p:nvPicPr>
          <p:cNvPr id="420" name="Picture 4" descr=""/>
          <p:cNvPicPr/>
          <p:nvPr/>
        </p:nvPicPr>
        <p:blipFill>
          <a:blip r:embed="rId2"/>
          <a:stretch/>
        </p:blipFill>
        <p:spPr>
          <a:xfrm>
            <a:off x="0" y="447840"/>
            <a:ext cx="12191400" cy="5979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>
              <a:buNone/>
            </a:pPr>
            <a:endParaRPr b="0" lang="en-US" sz="4400" spc="-1" strike="noStrike">
              <a:solidFill>
                <a:schemeClr val="dk1"/>
              </a:solidFill>
              <a:latin typeface="Aptos Display"/>
            </a:endParaRPr>
          </a:p>
        </p:txBody>
      </p:sp>
      <p:pic>
        <p:nvPicPr>
          <p:cNvPr id="422" name="Content Placeholder 3" descr="A graph with numbers and dots&#10;&#10;AI-generated content may be incorrect."/>
          <p:cNvPicPr/>
          <p:nvPr/>
        </p:nvPicPr>
        <p:blipFill>
          <a:blip r:embed="rId1"/>
          <a:stretch/>
        </p:blipFill>
        <p:spPr>
          <a:xfrm>
            <a:off x="0" y="569160"/>
            <a:ext cx="12191400" cy="5611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>
              <a:buNone/>
            </a:pPr>
            <a:endParaRPr b="0" lang="en-US" sz="4400" spc="-1" strike="noStrike">
              <a:solidFill>
                <a:schemeClr val="dk1"/>
              </a:solidFill>
              <a:latin typeface="Aptos Display"/>
            </a:endParaRPr>
          </a:p>
        </p:txBody>
      </p:sp>
      <p:pic>
        <p:nvPicPr>
          <p:cNvPr id="424" name="Content Placeholder 3" descr="A screenshot of a computer program&#10;&#10;AI-generated content may be incorrect."/>
          <p:cNvPicPr/>
          <p:nvPr/>
        </p:nvPicPr>
        <p:blipFill>
          <a:blip r:embed="rId1"/>
          <a:stretch/>
        </p:blipFill>
        <p:spPr>
          <a:xfrm>
            <a:off x="2239920" y="1825560"/>
            <a:ext cx="7711200" cy="4350600"/>
          </a:xfrm>
          <a:prstGeom prst="rect">
            <a:avLst/>
          </a:prstGeom>
          <a:ln w="0">
            <a:noFill/>
          </a:ln>
        </p:spPr>
      </p:pic>
      <p:pic>
        <p:nvPicPr>
          <p:cNvPr id="425" name="Picture 6" descr="A screenshot of a computer program&#10;&#10;AI-generated content may be incorrect."/>
          <p:cNvPicPr/>
          <p:nvPr/>
        </p:nvPicPr>
        <p:blipFill>
          <a:blip r:embed="rId2"/>
          <a:stretch/>
        </p:blipFill>
        <p:spPr>
          <a:xfrm>
            <a:off x="3960" y="0"/>
            <a:ext cx="12183480" cy="6857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6" name="Google Shape;54;p13" descr=""/>
          <p:cNvPicPr/>
          <p:nvPr/>
        </p:nvPicPr>
        <p:blipFill>
          <a:blip r:embed="rId1"/>
          <a:stretch/>
        </p:blipFill>
        <p:spPr>
          <a:xfrm>
            <a:off x="0" y="0"/>
            <a:ext cx="12204000" cy="6857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7" name="Google Shape;59;p14" descr=""/>
          <p:cNvPicPr/>
          <p:nvPr/>
        </p:nvPicPr>
        <p:blipFill>
          <a:blip r:embed="rId1"/>
          <a:stretch/>
        </p:blipFill>
        <p:spPr>
          <a:xfrm>
            <a:off x="0" y="0"/>
            <a:ext cx="12191400" cy="68500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icture Placeholder 10"/>
          <p:cNvSpPr/>
          <p:nvPr/>
        </p:nvSpPr>
        <p:spPr>
          <a:xfrm>
            <a:off x="0" y="0"/>
            <a:ext cx="12191400" cy="6879600"/>
          </a:xfrm>
          <a:custGeom>
            <a:avLst/>
            <a:gdLst>
              <a:gd name="textAreaLeft" fmla="*/ 0 w 12191400"/>
              <a:gd name="textAreaRight" fmla="*/ 12192120 w 12191400"/>
              <a:gd name="textAreaTop" fmla="*/ 0 h 6879600"/>
              <a:gd name="textAreaBottom" fmla="*/ 6880320 h 6879600"/>
            </a:gdLst>
            <a:ahLst/>
            <a:rect l="textAreaLeft" t="textAreaTop" r="textAreaRight" b="textAreaBottom"/>
            <a:pathLst>
              <a:path w="12192000" h="6880543">
                <a:moveTo>
                  <a:pt x="6309360" y="3951843"/>
                </a:moveTo>
                <a:lnTo>
                  <a:pt x="6309360" y="4052427"/>
                </a:lnTo>
                <a:lnTo>
                  <a:pt x="8442960" y="4052427"/>
                </a:lnTo>
                <a:lnTo>
                  <a:pt x="8442960" y="3951843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80543"/>
                </a:lnTo>
                <a:lnTo>
                  <a:pt x="0" y="6880543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3" name="PlaceHolder 1"/>
          <p:cNvSpPr>
            <a:spLocks noGrp="1"/>
          </p:cNvSpPr>
          <p:nvPr>
            <p:ph type="title"/>
          </p:nvPr>
        </p:nvSpPr>
        <p:spPr>
          <a:xfrm>
            <a:off x="6309360" y="444960"/>
            <a:ext cx="5476680" cy="3291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indent="0" defTabSz="914400">
              <a:lnSpc>
                <a:spcPct val="80000"/>
              </a:lnSpc>
              <a:buNone/>
              <a:tabLst>
                <a:tab algn="l" pos="0"/>
              </a:tabLst>
            </a:pPr>
            <a:r>
              <a:rPr b="1" lang="en-US" sz="6000" spc="94" strike="noStrike">
                <a:solidFill>
                  <a:schemeClr val="dk1"/>
                </a:solidFill>
                <a:latin typeface="Franklin Gothic Demi"/>
              </a:rPr>
              <a:t>Power of communication</a:t>
            </a:r>
            <a:endParaRPr b="0" lang="en-US" sz="6000" spc="-1" strike="noStrike">
              <a:solidFill>
                <a:schemeClr val="dk1"/>
              </a:solidFill>
              <a:latin typeface="Franklin Gothic Book"/>
            </a:endParaRPr>
          </a:p>
        </p:txBody>
      </p:sp>
      <p:pic>
        <p:nvPicPr>
          <p:cNvPr id="164" name="Picture 1" descr="A screenshot of a computer&#10;&#10;AI-generated content may be incorrect."/>
          <p:cNvPicPr/>
          <p:nvPr/>
        </p:nvPicPr>
        <p:blipFill>
          <a:blip r:embed="rId2"/>
          <a:stretch/>
        </p:blipFill>
        <p:spPr>
          <a:xfrm>
            <a:off x="5760" y="-18000"/>
            <a:ext cx="12199320" cy="6875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8" name="Google Shape;64;p15" descr=""/>
          <p:cNvPicPr/>
          <p:nvPr/>
        </p:nvPicPr>
        <p:blipFill>
          <a:blip r:embed="rId1"/>
          <a:stretch/>
        </p:blipFill>
        <p:spPr>
          <a:xfrm>
            <a:off x="0" y="0"/>
            <a:ext cx="12191400" cy="68500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9" name="Google Shape;69;p16" descr=""/>
          <p:cNvPicPr/>
          <p:nvPr/>
        </p:nvPicPr>
        <p:blipFill>
          <a:blip r:embed="rId1"/>
          <a:stretch/>
        </p:blipFill>
        <p:spPr>
          <a:xfrm>
            <a:off x="0" y="0"/>
            <a:ext cx="12191400" cy="68500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" name="Google Shape;74;p17" descr=""/>
          <p:cNvPicPr/>
          <p:nvPr/>
        </p:nvPicPr>
        <p:blipFill>
          <a:blip r:embed="rId1"/>
          <a:stretch/>
        </p:blipFill>
        <p:spPr>
          <a:xfrm>
            <a:off x="0" y="0"/>
            <a:ext cx="12204000" cy="6857280"/>
          </a:xfrm>
          <a:prstGeom prst="rect">
            <a:avLst/>
          </a:prstGeom>
          <a:ln w="0">
            <a:noFill/>
          </a:ln>
        </p:spPr>
      </p:pic>
      <p:pic>
        <p:nvPicPr>
          <p:cNvPr id="431" name="Picture 411" descr=""/>
          <p:cNvPicPr/>
          <p:nvPr/>
        </p:nvPicPr>
        <p:blipFill>
          <a:blip r:embed="rId2"/>
          <a:stretch/>
        </p:blipFill>
        <p:spPr>
          <a:xfrm>
            <a:off x="6400800" y="1600200"/>
            <a:ext cx="5231880" cy="37234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2" name="Google Shape;79;p18" descr=""/>
          <p:cNvPicPr/>
          <p:nvPr/>
        </p:nvPicPr>
        <p:blipFill>
          <a:blip r:embed="rId1"/>
          <a:stretch/>
        </p:blipFill>
        <p:spPr>
          <a:xfrm>
            <a:off x="0" y="0"/>
            <a:ext cx="12191400" cy="68500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12121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3" name="Google Shape;84;p13" descr="image.png"/>
          <p:cNvPicPr/>
          <p:nvPr/>
        </p:nvPicPr>
        <p:blipFill>
          <a:blip r:embed="rId1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 w="0">
            <a:noFill/>
          </a:ln>
        </p:spPr>
      </p:pic>
      <p:sp>
        <p:nvSpPr>
          <p:cNvPr id="434" name="Google Shape;85;p13"/>
          <p:cNvSpPr/>
          <p:nvPr/>
        </p:nvSpPr>
        <p:spPr>
          <a:xfrm>
            <a:off x="1047600" y="2258280"/>
            <a:ext cx="11100960" cy="1729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ct val="89000"/>
              </a:lnSpc>
              <a:tabLst>
                <a:tab algn="l" pos="0"/>
              </a:tabLst>
            </a:pPr>
            <a:r>
              <a:rPr b="1" lang="en-US" sz="6380" spc="-1" strike="noStrike">
                <a:solidFill>
                  <a:srgbClr val="ffffff"/>
                </a:solidFill>
                <a:latin typeface="Oswald"/>
                <a:ea typeface="Oswald"/>
              </a:rPr>
              <a:t>BOYER+SHIFT-OR </a:t>
            </a:r>
            <a:br>
              <a:rPr sz="1800"/>
            </a:br>
            <a:r>
              <a:rPr b="1" lang="en-US" sz="6380" spc="-1" strike="noStrike">
                <a:solidFill>
                  <a:srgbClr val="ffd700"/>
                </a:solidFill>
                <a:latin typeface="Oswald"/>
                <a:ea typeface="Oswald"/>
              </a:rPr>
              <a:t>HYBRID MATCHER</a:t>
            </a:r>
            <a:endParaRPr b="0" lang="en-US" sz="638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35" name="Google Shape;86;p13"/>
          <p:cNvSpPr/>
          <p:nvPr/>
        </p:nvSpPr>
        <p:spPr>
          <a:xfrm>
            <a:off x="1047600" y="3906000"/>
            <a:ext cx="10572480" cy="508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ct val="159000"/>
              </a:lnSpc>
              <a:tabLst>
                <a:tab algn="l" pos="0"/>
              </a:tabLst>
            </a:pPr>
            <a:r>
              <a:rPr b="0" lang="en-US" sz="2100" spc="-1" strike="noStrike">
                <a:solidFill>
                  <a:srgbClr val="ffd700"/>
                </a:solidFill>
                <a:latin typeface="Roboto"/>
                <a:ea typeface="Roboto"/>
              </a:rPr>
              <a:t>Dynamic Switching for Optimized Text Search</a:t>
            </a:r>
            <a:endParaRPr b="0" lang="en-US" sz="21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436" name="Picture 2" descr=""/>
          <p:cNvPicPr/>
          <p:nvPr/>
        </p:nvPicPr>
        <p:blipFill>
          <a:blip r:embed="rId2"/>
          <a:stretch/>
        </p:blipFill>
        <p:spPr>
          <a:xfrm>
            <a:off x="8680320" y="421920"/>
            <a:ext cx="2940120" cy="10821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12121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7" name="Google Shape;91;p14" descr="image.png"/>
          <p:cNvPicPr/>
          <p:nvPr/>
        </p:nvPicPr>
        <p:blipFill>
          <a:blip r:embed="rId1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 w="0">
            <a:noFill/>
          </a:ln>
        </p:spPr>
      </p:pic>
      <p:pic>
        <p:nvPicPr>
          <p:cNvPr id="438" name="Google Shape;92;p14" descr="image.png"/>
          <p:cNvPicPr/>
          <p:nvPr/>
        </p:nvPicPr>
        <p:blipFill>
          <a:blip r:embed="rId2"/>
          <a:stretch/>
        </p:blipFill>
        <p:spPr>
          <a:xfrm>
            <a:off x="571680" y="2224080"/>
            <a:ext cx="5333760" cy="3628800"/>
          </a:xfrm>
          <a:prstGeom prst="rect">
            <a:avLst/>
          </a:prstGeom>
          <a:ln w="0">
            <a:noFill/>
          </a:ln>
        </p:spPr>
      </p:pic>
      <p:pic>
        <p:nvPicPr>
          <p:cNvPr id="439" name="Google Shape;93;p14" descr="image.png"/>
          <p:cNvPicPr/>
          <p:nvPr/>
        </p:nvPicPr>
        <p:blipFill>
          <a:blip r:embed="rId3"/>
          <a:stretch/>
        </p:blipFill>
        <p:spPr>
          <a:xfrm>
            <a:off x="6286680" y="2224080"/>
            <a:ext cx="5333760" cy="3628800"/>
          </a:xfrm>
          <a:prstGeom prst="rect">
            <a:avLst/>
          </a:prstGeom>
          <a:ln w="0">
            <a:noFill/>
          </a:ln>
        </p:spPr>
      </p:pic>
      <p:sp>
        <p:nvSpPr>
          <p:cNvPr id="440" name="Google Shape;94;p14"/>
          <p:cNvSpPr/>
          <p:nvPr/>
        </p:nvSpPr>
        <p:spPr>
          <a:xfrm>
            <a:off x="990720" y="2614680"/>
            <a:ext cx="4750200" cy="366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1" lang="en-US" sz="2400" spc="-1" strike="noStrike">
                <a:solidFill>
                  <a:srgbClr val="ffd700"/>
                </a:solidFill>
                <a:latin typeface="Oswald"/>
                <a:ea typeface="Oswald"/>
              </a:rPr>
              <a:t>STATE 1: THE CRUISER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41" name="Google Shape;95;p14"/>
          <p:cNvSpPr/>
          <p:nvPr/>
        </p:nvSpPr>
        <p:spPr>
          <a:xfrm>
            <a:off x="990720" y="3252960"/>
            <a:ext cx="4524120" cy="36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ct val="160000"/>
              </a:lnSpc>
              <a:tabLst>
                <a:tab algn="l" pos="0"/>
              </a:tabLst>
            </a:pPr>
            <a:r>
              <a:rPr b="0" lang="en-US" sz="1500" spc="-1" strike="noStrike">
                <a:solidFill>
                  <a:srgbClr val="e0e0e0"/>
                </a:solidFill>
                <a:latin typeface="Roboto"/>
                <a:ea typeface="Roboto"/>
              </a:rPr>
              <a:t>Algorithm:</a:t>
            </a:r>
            <a:r>
              <a:rPr b="0" lang="en-US" sz="1500" spc="-1" strike="noStrike">
                <a:solidFill>
                  <a:srgbClr val="e0e0e0"/>
                </a:solidFill>
                <a:latin typeface="Roboto Light"/>
                <a:ea typeface="Roboto Light"/>
              </a:rPr>
              <a:t> Boyer-Moore</a:t>
            </a:r>
            <a:endParaRPr b="0" lang="en-US" sz="15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42" name="Google Shape;96;p14"/>
          <p:cNvSpPr/>
          <p:nvPr/>
        </p:nvSpPr>
        <p:spPr>
          <a:xfrm>
            <a:off x="990720" y="3747960"/>
            <a:ext cx="4524120" cy="182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ct val="160000"/>
              </a:lnSpc>
              <a:tabLst>
                <a:tab algn="l" pos="0"/>
              </a:tabLst>
            </a:pPr>
            <a:r>
              <a:rPr b="0" lang="en-US" sz="1500" spc="-1" strike="noStrike">
                <a:solidFill>
                  <a:srgbClr val="e0e0e0"/>
                </a:solidFill>
                <a:latin typeface="Roboto Light"/>
                <a:ea typeface="Roboto Light"/>
              </a:rPr>
              <a:t>Excels at skipping large portions of text when mismatches occur early. It acts as the "Cruiser," moving rapidly through dissimilar data but may perform redundant comparisons in high-similarity regions.</a:t>
            </a:r>
            <a:endParaRPr b="0" lang="en-US" sz="15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43" name="Google Shape;97;p14"/>
          <p:cNvSpPr/>
          <p:nvPr/>
        </p:nvSpPr>
        <p:spPr>
          <a:xfrm>
            <a:off x="6705720" y="2614680"/>
            <a:ext cx="4750200" cy="366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1" lang="en-US" sz="2400" spc="-1" strike="noStrike">
                <a:solidFill>
                  <a:srgbClr val="ffd700"/>
                </a:solidFill>
                <a:latin typeface="Oswald"/>
                <a:ea typeface="Oswald"/>
              </a:rPr>
              <a:t>STATE 2: THE INVESTIGATOR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44" name="Google Shape;98;p14"/>
          <p:cNvSpPr/>
          <p:nvPr/>
        </p:nvSpPr>
        <p:spPr>
          <a:xfrm>
            <a:off x="6705720" y="3252960"/>
            <a:ext cx="4524120" cy="36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ct val="160000"/>
              </a:lnSpc>
              <a:tabLst>
                <a:tab algn="l" pos="0"/>
              </a:tabLst>
            </a:pPr>
            <a:r>
              <a:rPr b="0" lang="en-US" sz="1500" spc="-1" strike="noStrike">
                <a:solidFill>
                  <a:srgbClr val="e0e0e0"/>
                </a:solidFill>
                <a:latin typeface="Roboto"/>
                <a:ea typeface="Roboto"/>
              </a:rPr>
              <a:t>Algorithm:</a:t>
            </a:r>
            <a:r>
              <a:rPr b="0" lang="en-US" sz="1500" spc="-1" strike="noStrike">
                <a:solidFill>
                  <a:srgbClr val="e0e0e0"/>
                </a:solidFill>
                <a:latin typeface="Roboto Light"/>
                <a:ea typeface="Roboto Light"/>
              </a:rPr>
              <a:t> Shift-Or</a:t>
            </a:r>
            <a:endParaRPr b="0" lang="en-US" sz="15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45" name="Google Shape;99;p14"/>
          <p:cNvSpPr/>
          <p:nvPr/>
        </p:nvSpPr>
        <p:spPr>
          <a:xfrm>
            <a:off x="6705720" y="3747960"/>
            <a:ext cx="4524120" cy="1462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ct val="160000"/>
              </a:lnSpc>
              <a:tabLst>
                <a:tab algn="l" pos="0"/>
              </a:tabLst>
            </a:pPr>
            <a:r>
              <a:rPr b="0" lang="en-US" sz="1500" spc="-1" strike="noStrike">
                <a:solidFill>
                  <a:srgbClr val="e0e0e0"/>
                </a:solidFill>
                <a:latin typeface="Roboto Light"/>
                <a:ea typeface="Roboto Light"/>
              </a:rPr>
              <a:t>Uses bit-parallel matching to efficiently process every character. It acts as the "Investigator," perfect for regions with high partial similarity, though it lacks the ability to skip text positions.</a:t>
            </a:r>
            <a:endParaRPr b="0" lang="en-US" sz="15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46" name="Google Shape;100;p14"/>
          <p:cNvSpPr/>
          <p:nvPr/>
        </p:nvSpPr>
        <p:spPr>
          <a:xfrm>
            <a:off x="571680" y="571680"/>
            <a:ext cx="11601000" cy="54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0" lang="en-US" sz="3600" spc="-1" strike="noStrike">
                <a:solidFill>
                  <a:srgbClr val="ffffff"/>
                </a:solidFill>
                <a:latin typeface="Oswald Medium"/>
                <a:ea typeface="Oswald Medium"/>
              </a:rPr>
              <a:t>MOTIVATION &amp; </a:t>
            </a:r>
            <a:r>
              <a:rPr b="0" lang="en-US" sz="3600" spc="-1" strike="noStrike">
                <a:solidFill>
                  <a:srgbClr val="ffd700"/>
                </a:solidFill>
                <a:latin typeface="Oswald Medium"/>
                <a:ea typeface="Oswald Medium"/>
              </a:rPr>
              <a:t>ARCHITECTURE</a:t>
            </a:r>
            <a:endParaRPr b="0" lang="en-US" sz="36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47" name="Google Shape;101;p14"/>
          <p:cNvSpPr/>
          <p:nvPr/>
        </p:nvSpPr>
        <p:spPr>
          <a:xfrm>
            <a:off x="571680" y="1390680"/>
            <a:ext cx="11048760" cy="18720"/>
          </a:xfrm>
          <a:prstGeom prst="rect">
            <a:avLst/>
          </a:prstGeom>
          <a:solidFill>
            <a:srgbClr val="33333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360" bIns="9360" anchor="ctr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chemeClr val="dk1"/>
              </a:solidFill>
              <a:latin typeface="Calibri"/>
              <a:ea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12121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8" name="Google Shape;106;p15" descr="image.png"/>
          <p:cNvPicPr/>
          <p:nvPr/>
        </p:nvPicPr>
        <p:blipFill>
          <a:blip r:embed="rId1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 w="0">
            <a:noFill/>
          </a:ln>
        </p:spPr>
      </p:pic>
      <p:pic>
        <p:nvPicPr>
          <p:cNvPr id="449" name="Google Shape;107;p15" descr="image.png"/>
          <p:cNvPicPr/>
          <p:nvPr/>
        </p:nvPicPr>
        <p:blipFill>
          <a:blip r:embed="rId2"/>
          <a:stretch/>
        </p:blipFill>
        <p:spPr>
          <a:xfrm>
            <a:off x="6286680" y="2133720"/>
            <a:ext cx="5333760" cy="3809520"/>
          </a:xfrm>
          <a:prstGeom prst="rect">
            <a:avLst/>
          </a:prstGeom>
          <a:ln w="0">
            <a:noFill/>
          </a:ln>
        </p:spPr>
      </p:pic>
      <p:sp>
        <p:nvSpPr>
          <p:cNvPr id="450" name="Google Shape;108;p15"/>
          <p:cNvSpPr/>
          <p:nvPr/>
        </p:nvSpPr>
        <p:spPr>
          <a:xfrm>
            <a:off x="571680" y="2324160"/>
            <a:ext cx="5333760" cy="109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ct val="160000"/>
              </a:lnSpc>
              <a:tabLst>
                <a:tab algn="l" pos="0"/>
              </a:tabLst>
            </a:pPr>
            <a:r>
              <a:rPr b="0" lang="en-US" sz="1500" spc="-1" strike="noStrike">
                <a:solidFill>
                  <a:srgbClr val="e0e0e0"/>
                </a:solidFill>
                <a:latin typeface="Roboto Light"/>
                <a:ea typeface="Roboto Light"/>
              </a:rPr>
              <a:t>The hybrid approach dynamically leverages the complementary strengths of both algorithms to optimize performance across varying text characteristics.</a:t>
            </a:r>
            <a:endParaRPr b="0" lang="en-US" sz="15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51" name="Google Shape;109;p15"/>
          <p:cNvSpPr/>
          <p:nvPr/>
        </p:nvSpPr>
        <p:spPr>
          <a:xfrm>
            <a:off x="714240" y="3429000"/>
            <a:ext cx="5190840" cy="911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ct val="133000"/>
              </a:lnSpc>
              <a:tabLst>
                <a:tab algn="l" pos="0"/>
              </a:tabLst>
            </a:pPr>
            <a:r>
              <a:rPr b="0" lang="en-US" sz="1500" spc="-1" strike="noStrike">
                <a:solidFill>
                  <a:srgbClr val="ffffff"/>
                </a:solidFill>
                <a:latin typeface="Roboto"/>
                <a:ea typeface="Roboto"/>
              </a:rPr>
              <a:t>Adaptive Switching</a:t>
            </a:r>
            <a:br>
              <a:rPr sz="1800"/>
            </a:br>
            <a:r>
              <a:rPr b="0" lang="en-US" sz="1500" spc="-1" strike="noStrike">
                <a:solidFill>
                  <a:srgbClr val="e0e0e0"/>
                </a:solidFill>
                <a:latin typeface="Roboto Light"/>
                <a:ea typeface="Roboto Light"/>
              </a:rPr>
              <a:t> Moves between high-speed skipping and detailed bit-parallel processing.</a:t>
            </a:r>
            <a:endParaRPr b="0" lang="en-US" sz="15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52" name="Google Shape;110;p15"/>
          <p:cNvSpPr/>
          <p:nvPr/>
        </p:nvSpPr>
        <p:spPr>
          <a:xfrm>
            <a:off x="571680" y="3429000"/>
            <a:ext cx="18720" cy="914040"/>
          </a:xfrm>
          <a:prstGeom prst="rect">
            <a:avLst/>
          </a:prstGeom>
          <a:solidFill>
            <a:srgbClr val="ffd7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chemeClr val="dk1"/>
              </a:solidFill>
              <a:latin typeface="Calibri"/>
              <a:ea typeface="Calibri"/>
            </a:endParaRPr>
          </a:p>
        </p:txBody>
      </p:sp>
      <p:sp>
        <p:nvSpPr>
          <p:cNvPr id="453" name="Google Shape;111;p15"/>
          <p:cNvSpPr/>
          <p:nvPr/>
        </p:nvSpPr>
        <p:spPr>
          <a:xfrm>
            <a:off x="714240" y="4533840"/>
            <a:ext cx="5190840" cy="91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ct val="133000"/>
              </a:lnSpc>
              <a:tabLst>
                <a:tab algn="l" pos="0"/>
              </a:tabLst>
            </a:pPr>
            <a:r>
              <a:rPr b="0" lang="en-US" sz="1500" spc="-1" strike="noStrike">
                <a:solidFill>
                  <a:srgbClr val="ffffff"/>
                </a:solidFill>
                <a:latin typeface="Roboto"/>
                <a:ea typeface="Roboto"/>
              </a:rPr>
              <a:t>Context Awareness</a:t>
            </a:r>
            <a:br>
              <a:rPr sz="1800"/>
            </a:br>
            <a:r>
              <a:rPr b="0" lang="en-US" sz="1500" spc="-1" strike="noStrike">
                <a:solidFill>
                  <a:srgbClr val="e0e0e0"/>
                </a:solidFill>
                <a:latin typeface="Roboto Light"/>
                <a:ea typeface="Roboto Light"/>
              </a:rPr>
              <a:t> Detects local text similarity to trigger the appropriate state.</a:t>
            </a:r>
            <a:endParaRPr b="0" lang="en-US" sz="15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54" name="Google Shape;112;p15"/>
          <p:cNvSpPr/>
          <p:nvPr/>
        </p:nvSpPr>
        <p:spPr>
          <a:xfrm>
            <a:off x="571680" y="4533840"/>
            <a:ext cx="18720" cy="609120"/>
          </a:xfrm>
          <a:prstGeom prst="rect">
            <a:avLst/>
          </a:prstGeom>
          <a:solidFill>
            <a:srgbClr val="ffd7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chemeClr val="dk1"/>
              </a:solidFill>
              <a:latin typeface="Calibri"/>
              <a:ea typeface="Calibri"/>
            </a:endParaRPr>
          </a:p>
        </p:txBody>
      </p:sp>
      <p:pic>
        <p:nvPicPr>
          <p:cNvPr id="455" name="Google Shape;113;p15" descr="image.png"/>
          <p:cNvPicPr/>
          <p:nvPr/>
        </p:nvPicPr>
        <p:blipFill>
          <a:blip r:embed="rId3"/>
          <a:stretch/>
        </p:blipFill>
        <p:spPr>
          <a:xfrm>
            <a:off x="6305400" y="2152800"/>
            <a:ext cx="5295600" cy="342720"/>
          </a:xfrm>
          <a:prstGeom prst="rect">
            <a:avLst/>
          </a:prstGeom>
          <a:ln w="0">
            <a:noFill/>
          </a:ln>
        </p:spPr>
      </p:pic>
      <p:sp>
        <p:nvSpPr>
          <p:cNvPr id="456" name="Google Shape;114;p15"/>
          <p:cNvSpPr/>
          <p:nvPr/>
        </p:nvSpPr>
        <p:spPr>
          <a:xfrm>
            <a:off x="571680" y="571680"/>
            <a:ext cx="11601000" cy="54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0" lang="en-US" sz="3600" spc="-1" strike="noStrike">
                <a:solidFill>
                  <a:srgbClr val="ffffff"/>
                </a:solidFill>
                <a:latin typeface="Oswald Medium"/>
                <a:ea typeface="Oswald Medium"/>
              </a:rPr>
              <a:t>COMBINING </a:t>
            </a:r>
            <a:r>
              <a:rPr b="0" lang="en-US" sz="3600" spc="-1" strike="noStrike">
                <a:solidFill>
                  <a:srgbClr val="ffd700"/>
                </a:solidFill>
                <a:latin typeface="Oswald Medium"/>
                <a:ea typeface="Oswald Medium"/>
              </a:rPr>
              <a:t>STRENGTHS</a:t>
            </a:r>
            <a:endParaRPr b="0" lang="en-US" sz="36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57" name="Google Shape;115;p15"/>
          <p:cNvSpPr/>
          <p:nvPr/>
        </p:nvSpPr>
        <p:spPr>
          <a:xfrm>
            <a:off x="571680" y="1390680"/>
            <a:ext cx="11048760" cy="18720"/>
          </a:xfrm>
          <a:prstGeom prst="rect">
            <a:avLst/>
          </a:prstGeom>
          <a:solidFill>
            <a:srgbClr val="33333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360" bIns="9360" anchor="ctr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chemeClr val="dk1"/>
              </a:solidFill>
              <a:latin typeface="Calibri"/>
              <a:ea typeface="Calibri"/>
            </a:endParaRPr>
          </a:p>
        </p:txBody>
      </p:sp>
      <p:pic>
        <p:nvPicPr>
          <p:cNvPr id="458" name="Picture 2" descr=""/>
          <p:cNvPicPr/>
          <p:nvPr/>
        </p:nvPicPr>
        <p:blipFill>
          <a:blip r:embed="rId4"/>
          <a:stretch/>
        </p:blipFill>
        <p:spPr>
          <a:xfrm>
            <a:off x="6286680" y="2111760"/>
            <a:ext cx="5422320" cy="3838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12121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9" name="Google Shape;120;p16" descr="image.png"/>
          <p:cNvPicPr/>
          <p:nvPr/>
        </p:nvPicPr>
        <p:blipFill>
          <a:blip r:embed="rId1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 w="0">
            <a:noFill/>
          </a:ln>
        </p:spPr>
      </p:pic>
      <p:pic>
        <p:nvPicPr>
          <p:cNvPr id="460" name="Google Shape;121;p16" descr="image.png"/>
          <p:cNvPicPr/>
          <p:nvPr/>
        </p:nvPicPr>
        <p:blipFill>
          <a:blip r:embed="rId2"/>
          <a:stretch/>
        </p:blipFill>
        <p:spPr>
          <a:xfrm>
            <a:off x="571680" y="2310480"/>
            <a:ext cx="3333240" cy="3333240"/>
          </a:xfrm>
          <a:prstGeom prst="rect">
            <a:avLst/>
          </a:prstGeom>
          <a:ln w="0">
            <a:noFill/>
          </a:ln>
        </p:spPr>
      </p:pic>
      <p:pic>
        <p:nvPicPr>
          <p:cNvPr id="461" name="Google Shape;122;p16" descr="image.png"/>
          <p:cNvPicPr/>
          <p:nvPr/>
        </p:nvPicPr>
        <p:blipFill>
          <a:blip r:embed="rId3"/>
          <a:stretch/>
        </p:blipFill>
        <p:spPr>
          <a:xfrm>
            <a:off x="6286680" y="3558240"/>
            <a:ext cx="5333760" cy="912600"/>
          </a:xfrm>
          <a:prstGeom prst="rect">
            <a:avLst/>
          </a:prstGeom>
          <a:ln w="0">
            <a:noFill/>
          </a:ln>
        </p:spPr>
      </p:pic>
      <p:sp>
        <p:nvSpPr>
          <p:cNvPr id="462" name="Google Shape;123;p16"/>
          <p:cNvSpPr/>
          <p:nvPr/>
        </p:nvSpPr>
        <p:spPr>
          <a:xfrm>
            <a:off x="6286680" y="2310480"/>
            <a:ext cx="5600520" cy="21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1" lang="en-US" sz="1410" spc="-1" strike="noStrike">
                <a:solidFill>
                  <a:srgbClr val="ffffff"/>
                </a:solidFill>
                <a:latin typeface="Oswald"/>
                <a:ea typeface="Oswald"/>
              </a:rPr>
              <a:t>THE SWITCHING MECHANISM</a:t>
            </a:r>
            <a:endParaRPr b="0" lang="en-US" sz="141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63" name="Google Shape;124;p16"/>
          <p:cNvSpPr/>
          <p:nvPr/>
        </p:nvSpPr>
        <p:spPr>
          <a:xfrm>
            <a:off x="6286680" y="2758320"/>
            <a:ext cx="5333760" cy="109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ct val="160000"/>
              </a:lnSpc>
              <a:tabLst>
                <a:tab algn="l" pos="0"/>
              </a:tabLst>
            </a:pPr>
            <a:r>
              <a:rPr b="0" lang="en-US" sz="1500" spc="-1" strike="noStrike">
                <a:solidFill>
                  <a:srgbClr val="e0e0e0"/>
                </a:solidFill>
                <a:latin typeface="Roboto Light"/>
                <a:ea typeface="Roboto Light"/>
              </a:rPr>
              <a:t>When Boyer-Moore encounters a mismatch, it calculates PMD by counting consecutive matches from the pattern's right end.</a:t>
            </a:r>
            <a:endParaRPr b="0" lang="en-US" sz="15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64" name="Google Shape;125;p16"/>
          <p:cNvSpPr/>
          <p:nvPr/>
        </p:nvSpPr>
        <p:spPr>
          <a:xfrm>
            <a:off x="6305400" y="5010120"/>
            <a:ext cx="5333760" cy="731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ct val="160000"/>
              </a:lnSpc>
              <a:tabLst>
                <a:tab algn="l" pos="0"/>
              </a:tabLst>
            </a:pPr>
            <a:r>
              <a:rPr b="0" lang="en-US" sz="1500" spc="-1" strike="noStrike">
                <a:solidFill>
                  <a:srgbClr val="e0e0e0"/>
                </a:solidFill>
                <a:latin typeface="Roboto"/>
                <a:ea typeface="Roboto"/>
              </a:rPr>
              <a:t>Threshold ( ): </a:t>
            </a:r>
            <a:r>
              <a:rPr b="0" lang="en-US" sz="1500" spc="-1" strike="noStrike">
                <a:solidFill>
                  <a:srgbClr val="e0e0e0"/>
                </a:solidFill>
                <a:latin typeface="Roboto Light"/>
                <a:ea typeface="Roboto Light"/>
              </a:rPr>
              <a:t> If , the algorithm switches to Shift-Or (State 2), as high density indicates the text is "close" to matching.</a:t>
            </a:r>
            <a:endParaRPr b="0" lang="en-US" sz="15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465" name="Google Shape;126;p16" descr="image.png"/>
          <p:cNvPicPr/>
          <p:nvPr/>
        </p:nvPicPr>
        <p:blipFill>
          <a:blip r:embed="rId4"/>
          <a:stretch/>
        </p:blipFill>
        <p:spPr>
          <a:xfrm>
            <a:off x="619200" y="2358360"/>
            <a:ext cx="3238200" cy="3238200"/>
          </a:xfrm>
          <a:prstGeom prst="rect">
            <a:avLst/>
          </a:prstGeom>
          <a:ln w="0">
            <a:noFill/>
          </a:ln>
        </p:spPr>
      </p:pic>
      <p:pic>
        <p:nvPicPr>
          <p:cNvPr id="466" name="Google Shape;127;p16" descr="image.png"/>
          <p:cNvPicPr/>
          <p:nvPr/>
        </p:nvPicPr>
        <p:blipFill>
          <a:blip r:embed="rId5"/>
          <a:stretch/>
        </p:blipFill>
        <p:spPr>
          <a:xfrm>
            <a:off x="6515280" y="3748680"/>
            <a:ext cx="4914720" cy="531720"/>
          </a:xfrm>
          <a:prstGeom prst="rect">
            <a:avLst/>
          </a:prstGeom>
          <a:ln w="0">
            <a:noFill/>
          </a:ln>
        </p:spPr>
      </p:pic>
      <p:pic>
        <p:nvPicPr>
          <p:cNvPr id="467" name="Google Shape;128;p16" descr="image.png"/>
          <p:cNvPicPr/>
          <p:nvPr/>
        </p:nvPicPr>
        <p:blipFill>
          <a:blip r:embed="rId6"/>
          <a:stretch/>
        </p:blipFill>
        <p:spPr>
          <a:xfrm>
            <a:off x="7711920" y="4737960"/>
            <a:ext cx="1147680" cy="142560"/>
          </a:xfrm>
          <a:prstGeom prst="rect">
            <a:avLst/>
          </a:prstGeom>
          <a:ln w="0">
            <a:noFill/>
          </a:ln>
        </p:spPr>
      </p:pic>
      <p:pic>
        <p:nvPicPr>
          <p:cNvPr id="468" name="Google Shape;129;p16" descr="image.png"/>
          <p:cNvPicPr/>
          <p:nvPr/>
        </p:nvPicPr>
        <p:blipFill>
          <a:blip r:embed="rId7"/>
          <a:stretch/>
        </p:blipFill>
        <p:spPr>
          <a:xfrm>
            <a:off x="7296120" y="4776120"/>
            <a:ext cx="91440" cy="104400"/>
          </a:xfrm>
          <a:prstGeom prst="rect">
            <a:avLst/>
          </a:prstGeom>
          <a:ln w="0">
            <a:noFill/>
          </a:ln>
        </p:spPr>
      </p:pic>
      <p:sp>
        <p:nvSpPr>
          <p:cNvPr id="469" name="Google Shape;130;p16"/>
          <p:cNvSpPr/>
          <p:nvPr/>
        </p:nvSpPr>
        <p:spPr>
          <a:xfrm>
            <a:off x="571680" y="571680"/>
            <a:ext cx="11601000" cy="54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0" lang="en-US" sz="3600" spc="-1" strike="noStrike">
                <a:solidFill>
                  <a:srgbClr val="ffffff"/>
                </a:solidFill>
                <a:latin typeface="Oswald Medium"/>
                <a:ea typeface="Oswald Medium"/>
              </a:rPr>
              <a:t>PARTIAL MATCH DENSITY </a:t>
            </a:r>
            <a:r>
              <a:rPr b="0" lang="en-US" sz="3600" spc="-1" strike="noStrike">
                <a:solidFill>
                  <a:srgbClr val="ffd700"/>
                </a:solidFill>
                <a:latin typeface="Oswald Medium"/>
                <a:ea typeface="Oswald Medium"/>
              </a:rPr>
              <a:t>(PMD)</a:t>
            </a:r>
            <a:endParaRPr b="0" lang="en-US" sz="36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70" name="Google Shape;131;p16"/>
          <p:cNvSpPr/>
          <p:nvPr/>
        </p:nvSpPr>
        <p:spPr>
          <a:xfrm>
            <a:off x="571680" y="1390680"/>
            <a:ext cx="11048760" cy="18720"/>
          </a:xfrm>
          <a:prstGeom prst="rect">
            <a:avLst/>
          </a:prstGeom>
          <a:solidFill>
            <a:srgbClr val="33333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360" bIns="9360" anchor="ctr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chemeClr val="dk1"/>
              </a:solidFill>
              <a:latin typeface="Calibri"/>
              <a:ea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12121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" name="Google Shape;136;p17" descr="image.png"/>
          <p:cNvPicPr/>
          <p:nvPr/>
        </p:nvPicPr>
        <p:blipFill>
          <a:blip r:embed="rId1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 w="0">
            <a:noFill/>
          </a:ln>
        </p:spPr>
      </p:pic>
      <p:pic>
        <p:nvPicPr>
          <p:cNvPr id="472" name="Google Shape;137;p17" descr="image.png"/>
          <p:cNvPicPr/>
          <p:nvPr/>
        </p:nvPicPr>
        <p:blipFill>
          <a:blip r:embed="rId2"/>
          <a:stretch/>
        </p:blipFill>
        <p:spPr>
          <a:xfrm>
            <a:off x="571680" y="2428920"/>
            <a:ext cx="5381280" cy="3219120"/>
          </a:xfrm>
          <a:prstGeom prst="rect">
            <a:avLst/>
          </a:prstGeom>
          <a:ln w="0">
            <a:noFill/>
          </a:ln>
        </p:spPr>
      </p:pic>
      <p:pic>
        <p:nvPicPr>
          <p:cNvPr id="473" name="Google Shape;138;p17" descr="image.png"/>
          <p:cNvPicPr/>
          <p:nvPr/>
        </p:nvPicPr>
        <p:blipFill>
          <a:blip r:embed="rId3"/>
          <a:stretch/>
        </p:blipFill>
        <p:spPr>
          <a:xfrm>
            <a:off x="6238800" y="2428920"/>
            <a:ext cx="5381280" cy="3219120"/>
          </a:xfrm>
          <a:prstGeom prst="rect">
            <a:avLst/>
          </a:prstGeom>
          <a:ln w="0">
            <a:noFill/>
          </a:ln>
        </p:spPr>
      </p:pic>
      <p:sp>
        <p:nvSpPr>
          <p:cNvPr id="474" name="Google Shape;139;p17"/>
          <p:cNvSpPr/>
          <p:nvPr/>
        </p:nvSpPr>
        <p:spPr>
          <a:xfrm>
            <a:off x="581040" y="4019400"/>
            <a:ext cx="5362200" cy="37800"/>
          </a:xfrm>
          <a:prstGeom prst="rect">
            <a:avLst/>
          </a:prstGeom>
          <a:solidFill>
            <a:srgbClr val="ffd7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chemeClr val="dk1"/>
              </a:solidFill>
              <a:latin typeface="Calibri"/>
              <a:ea typeface="Calibri"/>
            </a:endParaRPr>
          </a:p>
        </p:txBody>
      </p:sp>
      <p:sp>
        <p:nvSpPr>
          <p:cNvPr id="475" name="Google Shape;140;p17"/>
          <p:cNvSpPr/>
          <p:nvPr/>
        </p:nvSpPr>
        <p:spPr>
          <a:xfrm>
            <a:off x="866880" y="3362400"/>
            <a:ext cx="5030280" cy="32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1" lang="en-US" sz="2100" spc="-1" strike="noStrike">
                <a:solidFill>
                  <a:srgbClr val="ffffff"/>
                </a:solidFill>
                <a:latin typeface="Oswald"/>
                <a:ea typeface="Oswald"/>
              </a:rPr>
              <a:t>EXACT MATCHING HYBRID</a:t>
            </a:r>
            <a:endParaRPr b="0" lang="en-US" sz="21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76" name="Google Shape;141;p17"/>
          <p:cNvSpPr/>
          <p:nvPr/>
        </p:nvSpPr>
        <p:spPr>
          <a:xfrm>
            <a:off x="816480" y="4105440"/>
            <a:ext cx="4790880" cy="1462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ct val="160000"/>
              </a:lnSpc>
              <a:tabLst>
                <a:tab algn="l" pos="0"/>
              </a:tabLst>
            </a:pPr>
            <a:r>
              <a:rPr b="0" lang="en-US" sz="1500" spc="-1" strike="noStrike">
                <a:solidFill>
                  <a:srgbClr val="e0e0e0"/>
                </a:solidFill>
                <a:latin typeface="Roboto Light"/>
                <a:ea typeface="Roboto Light"/>
              </a:rPr>
              <a:t>Both states perform exact matching. The switch to Shift-Or in high-PMD regions provides verification and catches matches that Boyer-Moore's skip heuristics might delay detecting.</a:t>
            </a:r>
            <a:endParaRPr b="0" lang="en-US" sz="15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77" name="Google Shape;142;p17"/>
          <p:cNvSpPr/>
          <p:nvPr/>
        </p:nvSpPr>
        <p:spPr>
          <a:xfrm>
            <a:off x="6248520" y="4019400"/>
            <a:ext cx="5362200" cy="37800"/>
          </a:xfrm>
          <a:prstGeom prst="rect">
            <a:avLst/>
          </a:prstGeom>
          <a:solidFill>
            <a:srgbClr val="ffd7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chemeClr val="dk1"/>
              </a:solidFill>
              <a:latin typeface="Calibri"/>
              <a:ea typeface="Calibri"/>
            </a:endParaRPr>
          </a:p>
        </p:txBody>
      </p:sp>
      <p:sp>
        <p:nvSpPr>
          <p:cNvPr id="478" name="Google Shape;143;p17"/>
          <p:cNvSpPr/>
          <p:nvPr/>
        </p:nvSpPr>
        <p:spPr>
          <a:xfrm>
            <a:off x="6534000" y="3362400"/>
            <a:ext cx="5030280" cy="32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1" lang="en-US" sz="2100" spc="-1" strike="noStrike">
                <a:solidFill>
                  <a:srgbClr val="ffffff"/>
                </a:solidFill>
                <a:latin typeface="Oswald"/>
                <a:ea typeface="Oswald"/>
              </a:rPr>
              <a:t>APPROXIMATE MATCHING HYBRID</a:t>
            </a:r>
            <a:endParaRPr b="0" lang="en-US" sz="21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79" name="Google Shape;144;p17"/>
          <p:cNvSpPr/>
          <p:nvPr/>
        </p:nvSpPr>
        <p:spPr>
          <a:xfrm>
            <a:off x="6524640" y="4076640"/>
            <a:ext cx="4790880" cy="1462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ct val="160000"/>
              </a:lnSpc>
              <a:tabLst>
                <a:tab algn="l" pos="0"/>
              </a:tabLst>
            </a:pPr>
            <a:r>
              <a:rPr b="0" lang="en-US" sz="1500" spc="-1" strike="noStrike">
                <a:solidFill>
                  <a:srgbClr val="e0e0e0"/>
                </a:solidFill>
                <a:latin typeface="Roboto Light"/>
                <a:ea typeface="Roboto Light"/>
              </a:rPr>
              <a:t>Boyer-Moore handles exact matching (State 1), while Shift-Or performs approximate matching with </a:t>
            </a:r>
            <a:r>
              <a:rPr b="0" i="1" lang="en-US" sz="1500" spc="-1" strike="noStrike">
                <a:solidFill>
                  <a:srgbClr val="e0e0e0"/>
                </a:solidFill>
                <a:latin typeface="Roboto Light"/>
                <a:ea typeface="Roboto Light"/>
              </a:rPr>
              <a:t>k</a:t>
            </a:r>
            <a:r>
              <a:rPr b="0" lang="en-US" sz="1500" spc="-1" strike="noStrike">
                <a:solidFill>
                  <a:srgbClr val="e0e0e0"/>
                </a:solidFill>
                <a:latin typeface="Roboto Light"/>
                <a:ea typeface="Roboto Light"/>
              </a:rPr>
              <a:t> allowed errors (State 2). This enables fast traversal of dissimilar regions while detecting fuzzy matches.</a:t>
            </a:r>
            <a:endParaRPr b="0" lang="en-US" sz="15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480" name="Google Shape;145;p17" descr="image.png"/>
          <p:cNvPicPr/>
          <p:nvPr/>
        </p:nvPicPr>
        <p:blipFill>
          <a:blip r:embed="rId4"/>
          <a:stretch/>
        </p:blipFill>
        <p:spPr>
          <a:xfrm>
            <a:off x="866880" y="2743200"/>
            <a:ext cx="333000" cy="380520"/>
          </a:xfrm>
          <a:prstGeom prst="rect">
            <a:avLst/>
          </a:prstGeom>
          <a:ln w="0">
            <a:noFill/>
          </a:ln>
        </p:spPr>
      </p:pic>
      <p:pic>
        <p:nvPicPr>
          <p:cNvPr id="481" name="Google Shape;146;p17" descr="image.png"/>
          <p:cNvPicPr/>
          <p:nvPr/>
        </p:nvPicPr>
        <p:blipFill>
          <a:blip r:embed="rId5"/>
          <a:stretch/>
        </p:blipFill>
        <p:spPr>
          <a:xfrm>
            <a:off x="6534000" y="2743200"/>
            <a:ext cx="475920" cy="380520"/>
          </a:xfrm>
          <a:prstGeom prst="rect">
            <a:avLst/>
          </a:prstGeom>
          <a:ln w="0">
            <a:noFill/>
          </a:ln>
        </p:spPr>
      </p:pic>
      <p:sp>
        <p:nvSpPr>
          <p:cNvPr id="482" name="Google Shape;147;p17"/>
          <p:cNvSpPr/>
          <p:nvPr/>
        </p:nvSpPr>
        <p:spPr>
          <a:xfrm>
            <a:off x="571680" y="571680"/>
            <a:ext cx="11601000" cy="54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0" lang="en-US" sz="3600" spc="-1" strike="noStrike">
                <a:solidFill>
                  <a:srgbClr val="ffffff"/>
                </a:solidFill>
                <a:latin typeface="Oswald Medium"/>
                <a:ea typeface="Oswald Medium"/>
              </a:rPr>
              <a:t>IMPLEMENTATION </a:t>
            </a:r>
            <a:r>
              <a:rPr b="0" lang="en-US" sz="3600" spc="-1" strike="noStrike">
                <a:solidFill>
                  <a:srgbClr val="ffd700"/>
                </a:solidFill>
                <a:latin typeface="Oswald Medium"/>
                <a:ea typeface="Oswald Medium"/>
              </a:rPr>
              <a:t>VARIANTS</a:t>
            </a:r>
            <a:endParaRPr b="0" lang="en-US" sz="36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83" name="Google Shape;148;p17"/>
          <p:cNvSpPr/>
          <p:nvPr/>
        </p:nvSpPr>
        <p:spPr>
          <a:xfrm>
            <a:off x="571680" y="1390680"/>
            <a:ext cx="11048760" cy="18720"/>
          </a:xfrm>
          <a:prstGeom prst="rect">
            <a:avLst/>
          </a:prstGeom>
          <a:solidFill>
            <a:srgbClr val="33333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360" bIns="9360" anchor="ctr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chemeClr val="dk1"/>
              </a:solidFill>
              <a:latin typeface="Calibri"/>
              <a:ea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12121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4" name="Google Shape;153;p18" descr="image.png"/>
          <p:cNvPicPr/>
          <p:nvPr/>
        </p:nvPicPr>
        <p:blipFill>
          <a:blip r:embed="rId1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 w="0">
            <a:noFill/>
          </a:ln>
        </p:spPr>
      </p:pic>
      <p:sp>
        <p:nvSpPr>
          <p:cNvPr id="485" name="Google Shape;154;p18"/>
          <p:cNvSpPr/>
          <p:nvPr/>
        </p:nvSpPr>
        <p:spPr>
          <a:xfrm>
            <a:off x="952560" y="762120"/>
            <a:ext cx="4750200" cy="109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0" lang="en-US" sz="3600" spc="-1" strike="noStrike">
                <a:solidFill>
                  <a:srgbClr val="ffffff"/>
                </a:solidFill>
                <a:latin typeface="Oswald Medium"/>
                <a:ea typeface="Oswald Medium"/>
              </a:rPr>
              <a:t>EFFICIENCY </a:t>
            </a:r>
            <a:r>
              <a:rPr b="0" lang="en-US" sz="3600" spc="-1" strike="noStrike">
                <a:solidFill>
                  <a:srgbClr val="ffd700"/>
                </a:solidFill>
                <a:latin typeface="Oswald Medium"/>
                <a:ea typeface="Oswald Medium"/>
              </a:rPr>
              <a:t>REDEFINED</a:t>
            </a:r>
            <a:endParaRPr b="0" lang="en-US" sz="36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486" name="Google Shape;155;p18" descr="image.png"/>
          <p:cNvPicPr/>
          <p:nvPr/>
        </p:nvPicPr>
        <p:blipFill>
          <a:blip r:embed="rId2"/>
          <a:stretch/>
        </p:blipFill>
        <p:spPr>
          <a:xfrm>
            <a:off x="6334200" y="0"/>
            <a:ext cx="5857560" cy="6857640"/>
          </a:xfrm>
          <a:prstGeom prst="rect">
            <a:avLst/>
          </a:prstGeom>
          <a:ln w="0">
            <a:noFill/>
          </a:ln>
        </p:spPr>
      </p:pic>
      <p:sp>
        <p:nvSpPr>
          <p:cNvPr id="487" name="Google Shape;156;p18"/>
          <p:cNvSpPr/>
          <p:nvPr/>
        </p:nvSpPr>
        <p:spPr>
          <a:xfrm>
            <a:off x="952560" y="2924280"/>
            <a:ext cx="4524120" cy="73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ct val="160000"/>
              </a:lnSpc>
              <a:tabLst>
                <a:tab algn="l" pos="0"/>
              </a:tabLst>
            </a:pPr>
            <a:r>
              <a:rPr b="0" lang="en-US" sz="1500" spc="-1" strike="noStrike">
                <a:solidFill>
                  <a:srgbClr val="e0e0e0"/>
                </a:solidFill>
                <a:latin typeface="Roboto Light"/>
                <a:ea typeface="Roboto Light"/>
              </a:rPr>
              <a:t>By implementing a Structure-Aware Hybrid Model, we bridge the gap between speed and accuracy.</a:t>
            </a:r>
            <a:endParaRPr b="0" lang="en-US" sz="15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88" name="Google Shape;157;p18"/>
          <p:cNvSpPr/>
          <p:nvPr/>
        </p:nvSpPr>
        <p:spPr>
          <a:xfrm>
            <a:off x="952560" y="3914640"/>
            <a:ext cx="4524120" cy="1462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ct val="160000"/>
              </a:lnSpc>
              <a:tabLst>
                <a:tab algn="l" pos="0"/>
              </a:tabLst>
            </a:pPr>
            <a:r>
              <a:rPr b="0" lang="en-US" sz="1500" spc="-1" strike="noStrike">
                <a:solidFill>
                  <a:srgbClr val="e0e0e0"/>
                </a:solidFill>
                <a:latin typeface="Roboto Light"/>
                <a:ea typeface="Roboto Light"/>
              </a:rPr>
              <a:t>This dynamic approach ensures that whether the text is sparse or dense with potential matches, the algorithm operates at peak efficiency, utilizing the best tool for the immediate context.</a:t>
            </a:r>
            <a:endParaRPr b="0" lang="en-US" sz="15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89" name="Google Shape;158;p18"/>
          <p:cNvSpPr/>
          <p:nvPr/>
        </p:nvSpPr>
        <p:spPr>
          <a:xfrm>
            <a:off x="6334200" y="0"/>
            <a:ext cx="5857560" cy="6857640"/>
          </a:xfrm>
          <a:prstGeom prst="rect">
            <a:avLst/>
          </a:prstGeom>
          <a:solidFill>
            <a:srgbClr val="ffd7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chemeClr val="dk1"/>
              </a:solidFill>
              <a:latin typeface="Calibri"/>
              <a:ea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laceHolder 1"/>
          <p:cNvSpPr>
            <a:spLocks noGrp="1"/>
          </p:cNvSpPr>
          <p:nvPr>
            <p:ph type="title"/>
          </p:nvPr>
        </p:nvSpPr>
        <p:spPr>
          <a:xfrm>
            <a:off x="6300000" y="430560"/>
            <a:ext cx="5485680" cy="3291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indent="0" defTabSz="914400">
              <a:lnSpc>
                <a:spcPct val="80000"/>
              </a:lnSpc>
              <a:buNone/>
              <a:tabLst>
                <a:tab algn="l" pos="0"/>
              </a:tabLst>
            </a:pPr>
            <a:r>
              <a:rPr b="1" lang="en-US" sz="6000" spc="94" strike="noStrike">
                <a:solidFill>
                  <a:schemeClr val="lt1"/>
                </a:solidFill>
                <a:latin typeface="Franklin Gothic Demi"/>
              </a:rPr>
              <a:t>Overcoming nervousness</a:t>
            </a:r>
            <a:endParaRPr b="0" lang="en-US" sz="6000" spc="-1" strike="noStrike">
              <a:solidFill>
                <a:schemeClr val="dk1"/>
              </a:solidFill>
              <a:latin typeface="Franklin Gothic Book"/>
            </a:endParaRPr>
          </a:p>
        </p:txBody>
      </p:sp>
      <p:pic>
        <p:nvPicPr>
          <p:cNvPr id="166" name="Picture Placeholder 4" descr="A close-up of a wood grain"/>
          <p:cNvPicPr/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0"/>
                    </a14:imgEffect>
                  </a14:imgLayer>
                </a14:imgProps>
              </a:ext>
            </a:extLst>
          </a:blip>
          <a:stretch/>
        </p:blipFill>
        <p:spPr>
          <a:xfrm>
            <a:off x="0" y="-11160"/>
            <a:ext cx="5790600" cy="6879600"/>
          </a:xfrm>
          <a:prstGeom prst="rect">
            <a:avLst/>
          </a:prstGeom>
          <a:ln w="0">
            <a:noFill/>
          </a:ln>
        </p:spPr>
      </p:pic>
      <p:sp>
        <p:nvSpPr>
          <p:cNvPr id="167" name="PlaceHolder 2"/>
          <p:cNvSpPr>
            <a:spLocks noGrp="1"/>
          </p:cNvSpPr>
          <p:nvPr>
            <p:ph/>
          </p:nvPr>
        </p:nvSpPr>
        <p:spPr>
          <a:xfrm>
            <a:off x="6300000" y="4568760"/>
            <a:ext cx="5485680" cy="1645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US" sz="2400" spc="-1" strike="noStrike">
                <a:solidFill>
                  <a:schemeClr val="dk2">
                    <a:lumMod val="75000"/>
                  </a:schemeClr>
                </a:solidFill>
                <a:latin typeface="Franklin Gothic Book"/>
              </a:rPr>
              <a:t>Confidence-building strategies</a:t>
            </a:r>
            <a:endParaRPr b="0" lang="en-US" sz="2400" spc="-1" strike="noStrike">
              <a:solidFill>
                <a:schemeClr val="dk1"/>
              </a:solidFill>
              <a:latin typeface="Franklin Gothic Book"/>
            </a:endParaRPr>
          </a:p>
        </p:txBody>
      </p:sp>
      <p:pic>
        <p:nvPicPr>
          <p:cNvPr id="168" name="Picture 3" descr="A screenshot of a black and yellow text&#10;&#10;AI-generated content may be incorrect."/>
          <p:cNvPicPr/>
          <p:nvPr/>
        </p:nvPicPr>
        <p:blipFill>
          <a:blip r:embed="rId3"/>
          <a:stretch/>
        </p:blipFill>
        <p:spPr>
          <a:xfrm>
            <a:off x="5040" y="-81720"/>
            <a:ext cx="12262680" cy="6948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/>
          </p:cNvSpPr>
          <p:nvPr>
            <p:ph type="title"/>
          </p:nvPr>
        </p:nvSpPr>
        <p:spPr>
          <a:xfrm>
            <a:off x="594360" y="102960"/>
            <a:ext cx="10873080" cy="1679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indent="0" defTabSz="914400">
              <a:lnSpc>
                <a:spcPct val="80000"/>
              </a:lnSpc>
              <a:buNone/>
              <a:tabLst>
                <a:tab algn="l" pos="0"/>
              </a:tabLst>
            </a:pPr>
            <a:r>
              <a:rPr b="1" lang="en-US" sz="4400" spc="94" strike="noStrike">
                <a:solidFill>
                  <a:schemeClr val="lt1"/>
                </a:solidFill>
                <a:latin typeface="Franklin Gothic Demi"/>
              </a:rPr>
              <a:t>Engaging the audience</a:t>
            </a:r>
            <a:endParaRPr b="0" lang="en-US" sz="4400" spc="-1" strike="noStrike">
              <a:solidFill>
                <a:schemeClr val="dk1"/>
              </a:solidFill>
              <a:latin typeface="Franklin Gothic Book"/>
            </a:endParaRPr>
          </a:p>
        </p:txBody>
      </p:sp>
      <p:sp>
        <p:nvSpPr>
          <p:cNvPr id="170" name="PlaceHolder 2"/>
          <p:cNvSpPr>
            <a:spLocks noGrp="1"/>
          </p:cNvSpPr>
          <p:nvPr>
            <p:ph/>
          </p:nvPr>
        </p:nvSpPr>
        <p:spPr>
          <a:xfrm>
            <a:off x="3657600" y="2281320"/>
            <a:ext cx="7809840" cy="3699720"/>
          </a:xfrm>
          <a:prstGeom prst="rect">
            <a:avLst/>
          </a:prstGeom>
          <a:noFill/>
          <a:ln w="0">
            <a:noFill/>
          </a:ln>
        </p:spPr>
        <p:txBody>
          <a:bodyPr lIns="0" rIns="0" tIns="228600" bIns="0" anchor="t">
            <a:normAutofit/>
          </a:bodyPr>
          <a:p>
            <a:pPr marL="283320" indent="-283320" defTabSz="914400">
              <a:lnSpc>
                <a:spcPct val="90000"/>
              </a:lnSpc>
              <a:spcBef>
                <a:spcPts val="1800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chemeClr val="lt1"/>
                </a:solidFill>
                <a:latin typeface="Franklin Gothic Book"/>
              </a:rPr>
              <a:t>Make eye contact with your audience to create a sense of intimacy and involvement</a:t>
            </a:r>
            <a:endParaRPr b="0" lang="en-US" sz="2000" spc="-1" strike="noStrike">
              <a:solidFill>
                <a:schemeClr val="dk1"/>
              </a:solidFill>
              <a:latin typeface="Franklin Gothic Book"/>
            </a:endParaRPr>
          </a:p>
          <a:p>
            <a:pPr marL="283320" indent="-283320" defTabSz="914400">
              <a:lnSpc>
                <a:spcPct val="90000"/>
              </a:lnSpc>
              <a:spcBef>
                <a:spcPts val="1800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chemeClr val="lt1"/>
                </a:solidFill>
                <a:latin typeface="Franklin Gothic Book"/>
              </a:rPr>
              <a:t>Weave relatable stories into your presentation using narratives that make your message memorable and impactful</a:t>
            </a:r>
            <a:endParaRPr b="0" lang="en-US" sz="2000" spc="-1" strike="noStrike">
              <a:solidFill>
                <a:schemeClr val="dk1"/>
              </a:solidFill>
              <a:latin typeface="Franklin Gothic Book"/>
            </a:endParaRPr>
          </a:p>
          <a:p>
            <a:pPr marL="283320" indent="-283320" defTabSz="914400">
              <a:lnSpc>
                <a:spcPct val="90000"/>
              </a:lnSpc>
              <a:spcBef>
                <a:spcPts val="1800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chemeClr val="lt1"/>
                </a:solidFill>
                <a:latin typeface="Franklin Gothic Book"/>
              </a:rPr>
              <a:t>Encourage questions and provide thoughtful responses to enhance audience participation</a:t>
            </a:r>
            <a:endParaRPr b="0" lang="en-US" sz="2000" spc="-1" strike="noStrike">
              <a:solidFill>
                <a:schemeClr val="dk1"/>
              </a:solidFill>
              <a:latin typeface="Franklin Gothic Book"/>
            </a:endParaRPr>
          </a:p>
          <a:p>
            <a:pPr marL="283320" indent="-283320" defTabSz="914400">
              <a:lnSpc>
                <a:spcPct val="90000"/>
              </a:lnSpc>
              <a:spcBef>
                <a:spcPts val="1800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chemeClr val="lt1"/>
                </a:solidFill>
                <a:latin typeface="Franklin Gothic Book"/>
              </a:rPr>
              <a:t>Use live polls or surveys to gather audience opinions, promoting engagement and making sure the audience feel involved</a:t>
            </a:r>
            <a:endParaRPr b="0" lang="en-US" sz="2000" spc="-1" strike="noStrike">
              <a:solidFill>
                <a:schemeClr val="dk1"/>
              </a:solidFill>
              <a:latin typeface="Franklin Gothic Book"/>
            </a:endParaRPr>
          </a:p>
          <a:p>
            <a:pPr indent="0" defTabSz="914400">
              <a:lnSpc>
                <a:spcPct val="90000"/>
              </a:lnSpc>
              <a:spcBef>
                <a:spcPts val="1800"/>
              </a:spcBef>
              <a:buNone/>
              <a:tabLst>
                <a:tab algn="l" pos="0"/>
              </a:tabLst>
            </a:pPr>
            <a:endParaRPr b="0" lang="en-US" sz="2000" spc="-1" strike="noStrike">
              <a:solidFill>
                <a:schemeClr val="dk1"/>
              </a:solidFill>
              <a:latin typeface="Franklin Gothic Book"/>
            </a:endParaRPr>
          </a:p>
          <a:p>
            <a:pPr indent="0" defTabSz="914400">
              <a:lnSpc>
                <a:spcPct val="90000"/>
              </a:lnSpc>
              <a:spcBef>
                <a:spcPts val="1800"/>
              </a:spcBef>
              <a:buNone/>
              <a:tabLst>
                <a:tab algn="l" pos="0"/>
              </a:tabLst>
            </a:pPr>
            <a:endParaRPr b="0" lang="en-US" sz="2000" spc="-1" strike="noStrike">
              <a:solidFill>
                <a:schemeClr val="dk1"/>
              </a:solidFill>
              <a:latin typeface="Franklin Gothic Book"/>
            </a:endParaRPr>
          </a:p>
        </p:txBody>
      </p:sp>
      <p:grpSp>
        <p:nvGrpSpPr>
          <p:cNvPr id="171" name="Group 1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720" y="3899880"/>
            <a:ext cx="2958480" cy="2958480"/>
            <a:chOff x="720" y="3899880"/>
            <a:chExt cx="2958480" cy="2958480"/>
          </a:xfrm>
        </p:grpSpPr>
        <p:sp>
          <p:nvSpPr>
            <p:cNvPr id="172" name="Freeform 19"/>
            <p:cNvSpPr/>
            <p:nvPr/>
          </p:nvSpPr>
          <p:spPr>
            <a:xfrm flipV="1" rot="16200000">
              <a:off x="1220040" y="5118480"/>
              <a:ext cx="1490400" cy="1987560"/>
            </a:xfrm>
            <a:custGeom>
              <a:avLst/>
              <a:gdLst>
                <a:gd name="textAreaLeft" fmla="*/ 0 w 1490400"/>
                <a:gd name="textAreaRight" fmla="*/ 1491120 w 1490400"/>
                <a:gd name="textAreaTop" fmla="*/ 360 h 1987560"/>
                <a:gd name="textAreaBottom" fmla="*/ 1988640 h 1987560"/>
              </a:gdLst>
              <a:ahLst/>
              <a:rect l="textAreaLeft" t="textAreaTop" r="textAreaRight" b="textAreaBottom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 tIns="91440" bIns="91440" anchor="t" vert="vert" rot="-10800000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73" name="Freeform 20"/>
            <p:cNvSpPr/>
            <p:nvPr/>
          </p:nvSpPr>
          <p:spPr>
            <a:xfrm flipV="1" rot="16200000">
              <a:off x="360" y="5889960"/>
              <a:ext cx="968040" cy="967680"/>
            </a:xfrm>
            <a:custGeom>
              <a:avLst/>
              <a:gdLst>
                <a:gd name="textAreaLeft" fmla="*/ 0 w 968040"/>
                <a:gd name="textAreaRight" fmla="*/ 968760 w 968040"/>
                <a:gd name="textAreaTop" fmla="*/ -360 h 967680"/>
                <a:gd name="textAreaBottom" fmla="*/ 968040 h 967680"/>
              </a:gdLst>
              <a:ahLst/>
              <a:rect l="textAreaLeft" t="textAreaTop" r="textAreaRight" b="textAreaBottom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 tIns="91440" bIns="91440" anchor="t" vert="vert" rot="-10800000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74" name="Freeform 21"/>
            <p:cNvSpPr/>
            <p:nvPr/>
          </p:nvSpPr>
          <p:spPr>
            <a:xfrm flipV="1" rot="16200000">
              <a:off x="-483840" y="4384800"/>
              <a:ext cx="1940760" cy="970200"/>
            </a:xfrm>
            <a:custGeom>
              <a:avLst/>
              <a:gdLst>
                <a:gd name="textAreaLeft" fmla="*/ 0 w 1940760"/>
                <a:gd name="textAreaRight" fmla="*/ 1941480 w 1940760"/>
                <a:gd name="textAreaTop" fmla="*/ 360 h 970200"/>
                <a:gd name="textAreaBottom" fmla="*/ 971280 h 970200"/>
              </a:gdLst>
              <a:ahLst/>
              <a:rect l="textAreaLeft" t="textAreaTop" r="textAreaRight" b="textAreaBottom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 tIns="91440" bIns="91440" anchor="t" vert="vert" rot="-10800000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</p:grpSp>
      <p:pic>
        <p:nvPicPr>
          <p:cNvPr id="175" name="Picture 1" descr="A screenshot of a black and yellow screen&#10;&#10;AI-generated content may be incorrect."/>
          <p:cNvPicPr/>
          <p:nvPr/>
        </p:nvPicPr>
        <p:blipFill>
          <a:blip r:embed="rId1"/>
          <a:stretch/>
        </p:blipFill>
        <p:spPr>
          <a:xfrm>
            <a:off x="-3960" y="0"/>
            <a:ext cx="12135960" cy="6857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Custom">
  <a:themeElements>
    <a:clrScheme name="Swiss">
      <a:dk1>
        <a:srgbClr val="000000"/>
      </a:dk1>
      <a:lt1>
        <a:srgbClr val="ffffff"/>
      </a:lt1>
      <a:dk2>
        <a:srgbClr val="e4e4e4"/>
      </a:dk2>
      <a:lt2>
        <a:srgbClr val="7ca655"/>
      </a:lt2>
      <a:accent1>
        <a:srgbClr val="a9d4db"/>
      </a:accent1>
      <a:accent2>
        <a:srgbClr val="fbe284"/>
      </a:accent2>
      <a:accent3>
        <a:srgbClr val="4495a2"/>
      </a:accent3>
      <a:accent4>
        <a:srgbClr val="aa5881"/>
      </a:accent4>
      <a:accent5>
        <a:srgbClr val="e06742"/>
      </a:accent5>
      <a:accent6>
        <a:srgbClr val="f9d448"/>
      </a:accent6>
      <a:hlink>
        <a:srgbClr val="4495a2"/>
      </a:hlink>
      <a:folHlink>
        <a:srgbClr val="aa5881"/>
      </a:folHlink>
    </a:clrScheme>
    <a:fontScheme name="Custom 175">
      <a:majorFont>
        <a:latin typeface="Franklin Gothic Demi" pitchFamily="0" charset="1"/>
        <a:ea typeface=""/>
        <a:cs typeface=""/>
      </a:majorFont>
      <a:minorFont>
        <a:latin typeface="Franklin Gothic Book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0F0302020204030204" pitchFamily="0" charset="1"/>
        <a:ea typeface=""/>
        <a:cs typeface=""/>
      </a:majorFont>
      <a:minorFont>
        <a:latin typeface="Aptos" panose="020B000402020202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  <a:ln w="2540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Swiss">
      <a:dk1>
        <a:srgbClr val="000000"/>
      </a:dk1>
      <a:lt1>
        <a:srgbClr val="ffffff"/>
      </a:lt1>
      <a:dk2>
        <a:srgbClr val="e4e4e4"/>
      </a:dk2>
      <a:lt2>
        <a:srgbClr val="7ca655"/>
      </a:lt2>
      <a:accent1>
        <a:srgbClr val="a9d4db"/>
      </a:accent1>
      <a:accent2>
        <a:srgbClr val="fbe284"/>
      </a:accent2>
      <a:accent3>
        <a:srgbClr val="4495a2"/>
      </a:accent3>
      <a:accent4>
        <a:srgbClr val="aa5881"/>
      </a:accent4>
      <a:accent5>
        <a:srgbClr val="e06742"/>
      </a:accent5>
      <a:accent6>
        <a:srgbClr val="f9d448"/>
      </a:accent6>
      <a:hlink>
        <a:srgbClr val="4495a2"/>
      </a:hlink>
      <a:folHlink>
        <a:srgbClr val="aa5881"/>
      </a:folHlink>
    </a:clrScheme>
    <a:fontScheme name="Custom 175">
      <a:majorFont>
        <a:latin typeface="Franklin Gothic Demi" pitchFamily="0" charset="1"/>
        <a:ea typeface=""/>
        <a:cs typeface=""/>
      </a:majorFont>
      <a:minorFont>
        <a:latin typeface="Franklin Gothic Book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Custom">
  <a:themeElements>
    <a:clrScheme name="Swiss">
      <a:dk1>
        <a:srgbClr val="000000"/>
      </a:dk1>
      <a:lt1>
        <a:srgbClr val="ffffff"/>
      </a:lt1>
      <a:dk2>
        <a:srgbClr val="e4e4e4"/>
      </a:dk2>
      <a:lt2>
        <a:srgbClr val="7ca655"/>
      </a:lt2>
      <a:accent1>
        <a:srgbClr val="a9d4db"/>
      </a:accent1>
      <a:accent2>
        <a:srgbClr val="fbe284"/>
      </a:accent2>
      <a:accent3>
        <a:srgbClr val="4495a2"/>
      </a:accent3>
      <a:accent4>
        <a:srgbClr val="aa5881"/>
      </a:accent4>
      <a:accent5>
        <a:srgbClr val="e06742"/>
      </a:accent5>
      <a:accent6>
        <a:srgbClr val="f9d448"/>
      </a:accent6>
      <a:hlink>
        <a:srgbClr val="4495a2"/>
      </a:hlink>
      <a:folHlink>
        <a:srgbClr val="aa5881"/>
      </a:folHlink>
    </a:clrScheme>
    <a:fontScheme name="Custom 175">
      <a:majorFont>
        <a:latin typeface="Franklin Gothic Demi" pitchFamily="0" charset="1"/>
        <a:ea typeface=""/>
        <a:cs typeface=""/>
      </a:majorFont>
      <a:minorFont>
        <a:latin typeface="Franklin Gothic Book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Custom">
  <a:themeElements>
    <a:clrScheme name="Swiss">
      <a:dk1>
        <a:srgbClr val="000000"/>
      </a:dk1>
      <a:lt1>
        <a:srgbClr val="ffffff"/>
      </a:lt1>
      <a:dk2>
        <a:srgbClr val="e4e4e4"/>
      </a:dk2>
      <a:lt2>
        <a:srgbClr val="7ca655"/>
      </a:lt2>
      <a:accent1>
        <a:srgbClr val="a9d4db"/>
      </a:accent1>
      <a:accent2>
        <a:srgbClr val="fbe284"/>
      </a:accent2>
      <a:accent3>
        <a:srgbClr val="4495a2"/>
      </a:accent3>
      <a:accent4>
        <a:srgbClr val="aa5881"/>
      </a:accent4>
      <a:accent5>
        <a:srgbClr val="e06742"/>
      </a:accent5>
      <a:accent6>
        <a:srgbClr val="f9d448"/>
      </a:accent6>
      <a:hlink>
        <a:srgbClr val="4495a2"/>
      </a:hlink>
      <a:folHlink>
        <a:srgbClr val="aa5881"/>
      </a:folHlink>
    </a:clrScheme>
    <a:fontScheme name="Custom 175">
      <a:majorFont>
        <a:latin typeface="Franklin Gothic Demi" pitchFamily="0" charset="1"/>
        <a:ea typeface=""/>
        <a:cs typeface=""/>
      </a:majorFont>
      <a:minorFont>
        <a:latin typeface="Franklin Gothic Book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Custom">
  <a:themeElements>
    <a:clrScheme name="Swiss">
      <a:dk1>
        <a:srgbClr val="000000"/>
      </a:dk1>
      <a:lt1>
        <a:srgbClr val="ffffff"/>
      </a:lt1>
      <a:dk2>
        <a:srgbClr val="e4e4e4"/>
      </a:dk2>
      <a:lt2>
        <a:srgbClr val="7ca655"/>
      </a:lt2>
      <a:accent1>
        <a:srgbClr val="a9d4db"/>
      </a:accent1>
      <a:accent2>
        <a:srgbClr val="fbe284"/>
      </a:accent2>
      <a:accent3>
        <a:srgbClr val="4495a2"/>
      </a:accent3>
      <a:accent4>
        <a:srgbClr val="aa5881"/>
      </a:accent4>
      <a:accent5>
        <a:srgbClr val="e06742"/>
      </a:accent5>
      <a:accent6>
        <a:srgbClr val="f9d448"/>
      </a:accent6>
      <a:hlink>
        <a:srgbClr val="4495a2"/>
      </a:hlink>
      <a:folHlink>
        <a:srgbClr val="aa5881"/>
      </a:folHlink>
    </a:clrScheme>
    <a:fontScheme name="Custom 175">
      <a:majorFont>
        <a:latin typeface="Franklin Gothic Demi" pitchFamily="0" charset="1"/>
        <a:ea typeface=""/>
        <a:cs typeface=""/>
      </a:majorFont>
      <a:minorFont>
        <a:latin typeface="Franklin Gothic Book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Custom">
  <a:themeElements>
    <a:clrScheme name="Swiss">
      <a:dk1>
        <a:srgbClr val="000000"/>
      </a:dk1>
      <a:lt1>
        <a:srgbClr val="ffffff"/>
      </a:lt1>
      <a:dk2>
        <a:srgbClr val="e4e4e4"/>
      </a:dk2>
      <a:lt2>
        <a:srgbClr val="7ca655"/>
      </a:lt2>
      <a:accent1>
        <a:srgbClr val="a9d4db"/>
      </a:accent1>
      <a:accent2>
        <a:srgbClr val="fbe284"/>
      </a:accent2>
      <a:accent3>
        <a:srgbClr val="4495a2"/>
      </a:accent3>
      <a:accent4>
        <a:srgbClr val="aa5881"/>
      </a:accent4>
      <a:accent5>
        <a:srgbClr val="e06742"/>
      </a:accent5>
      <a:accent6>
        <a:srgbClr val="f9d448"/>
      </a:accent6>
      <a:hlink>
        <a:srgbClr val="4495a2"/>
      </a:hlink>
      <a:folHlink>
        <a:srgbClr val="aa5881"/>
      </a:folHlink>
    </a:clrScheme>
    <a:fontScheme name="Custom 175">
      <a:majorFont>
        <a:latin typeface="Franklin Gothic Demi" pitchFamily="0" charset="1"/>
        <a:ea typeface=""/>
        <a:cs typeface=""/>
      </a:majorFont>
      <a:minorFont>
        <a:latin typeface="Franklin Gothic Book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Custom">
  <a:themeElements>
    <a:clrScheme name="Swiss">
      <a:dk1>
        <a:srgbClr val="000000"/>
      </a:dk1>
      <a:lt1>
        <a:srgbClr val="ffffff"/>
      </a:lt1>
      <a:dk2>
        <a:srgbClr val="e4e4e4"/>
      </a:dk2>
      <a:lt2>
        <a:srgbClr val="7ca655"/>
      </a:lt2>
      <a:accent1>
        <a:srgbClr val="a9d4db"/>
      </a:accent1>
      <a:accent2>
        <a:srgbClr val="fbe284"/>
      </a:accent2>
      <a:accent3>
        <a:srgbClr val="4495a2"/>
      </a:accent3>
      <a:accent4>
        <a:srgbClr val="aa5881"/>
      </a:accent4>
      <a:accent5>
        <a:srgbClr val="e06742"/>
      </a:accent5>
      <a:accent6>
        <a:srgbClr val="f9d448"/>
      </a:accent6>
      <a:hlink>
        <a:srgbClr val="4495a2"/>
      </a:hlink>
      <a:folHlink>
        <a:srgbClr val="aa5881"/>
      </a:folHlink>
    </a:clrScheme>
    <a:fontScheme name="Custom 175">
      <a:majorFont>
        <a:latin typeface="Franklin Gothic Demi" pitchFamily="0" charset="1"/>
        <a:ea typeface=""/>
        <a:cs typeface=""/>
      </a:majorFont>
      <a:minorFont>
        <a:latin typeface="Franklin Gothic Book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ustom">
  <a:themeElements>
    <a:clrScheme name="Swiss">
      <a:dk1>
        <a:srgbClr val="000000"/>
      </a:dk1>
      <a:lt1>
        <a:srgbClr val="ffffff"/>
      </a:lt1>
      <a:dk2>
        <a:srgbClr val="e4e4e4"/>
      </a:dk2>
      <a:lt2>
        <a:srgbClr val="7ca655"/>
      </a:lt2>
      <a:accent1>
        <a:srgbClr val="a9d4db"/>
      </a:accent1>
      <a:accent2>
        <a:srgbClr val="fbe284"/>
      </a:accent2>
      <a:accent3>
        <a:srgbClr val="4495a2"/>
      </a:accent3>
      <a:accent4>
        <a:srgbClr val="aa5881"/>
      </a:accent4>
      <a:accent5>
        <a:srgbClr val="e06742"/>
      </a:accent5>
      <a:accent6>
        <a:srgbClr val="f9d448"/>
      </a:accent6>
      <a:hlink>
        <a:srgbClr val="4495a2"/>
      </a:hlink>
      <a:folHlink>
        <a:srgbClr val="aa5881"/>
      </a:folHlink>
    </a:clrScheme>
    <a:fontScheme name="Custom 175">
      <a:majorFont>
        <a:latin typeface="Franklin Gothic Demi" pitchFamily="0" charset="1"/>
        <a:ea typeface=""/>
        <a:cs typeface=""/>
      </a:majorFont>
      <a:minorFont>
        <a:latin typeface="Franklin Gothic Book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0F0302020204030204" pitchFamily="0" charset="1"/>
        <a:ea typeface=""/>
        <a:cs typeface=""/>
      </a:majorFont>
      <a:minorFont>
        <a:latin typeface="Aptos" panose="020B000402020202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  <a:ln w="2540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Custom">
  <a:themeElements>
    <a:clrScheme name="Swiss">
      <a:dk1>
        <a:srgbClr val="000000"/>
      </a:dk1>
      <a:lt1>
        <a:srgbClr val="ffffff"/>
      </a:lt1>
      <a:dk2>
        <a:srgbClr val="e4e4e4"/>
      </a:dk2>
      <a:lt2>
        <a:srgbClr val="7ca655"/>
      </a:lt2>
      <a:accent1>
        <a:srgbClr val="a9d4db"/>
      </a:accent1>
      <a:accent2>
        <a:srgbClr val="fbe284"/>
      </a:accent2>
      <a:accent3>
        <a:srgbClr val="4495a2"/>
      </a:accent3>
      <a:accent4>
        <a:srgbClr val="aa5881"/>
      </a:accent4>
      <a:accent5>
        <a:srgbClr val="e06742"/>
      </a:accent5>
      <a:accent6>
        <a:srgbClr val="f9d448"/>
      </a:accent6>
      <a:hlink>
        <a:srgbClr val="4495a2"/>
      </a:hlink>
      <a:folHlink>
        <a:srgbClr val="aa5881"/>
      </a:folHlink>
    </a:clrScheme>
    <a:fontScheme name="Custom 175">
      <a:majorFont>
        <a:latin typeface="Franklin Gothic Demi" pitchFamily="0" charset="1"/>
        <a:ea typeface=""/>
        <a:cs typeface=""/>
      </a:majorFont>
      <a:minorFont>
        <a:latin typeface="Franklin Gothic Book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Offic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Custom">
  <a:themeElements>
    <a:clrScheme name="Swiss">
      <a:dk1>
        <a:srgbClr val="000000"/>
      </a:dk1>
      <a:lt1>
        <a:srgbClr val="ffffff"/>
      </a:lt1>
      <a:dk2>
        <a:srgbClr val="e4e4e4"/>
      </a:dk2>
      <a:lt2>
        <a:srgbClr val="7ca655"/>
      </a:lt2>
      <a:accent1>
        <a:srgbClr val="a9d4db"/>
      </a:accent1>
      <a:accent2>
        <a:srgbClr val="fbe284"/>
      </a:accent2>
      <a:accent3>
        <a:srgbClr val="4495a2"/>
      </a:accent3>
      <a:accent4>
        <a:srgbClr val="aa5881"/>
      </a:accent4>
      <a:accent5>
        <a:srgbClr val="e06742"/>
      </a:accent5>
      <a:accent6>
        <a:srgbClr val="f9d448"/>
      </a:accent6>
      <a:hlink>
        <a:srgbClr val="4495a2"/>
      </a:hlink>
      <a:folHlink>
        <a:srgbClr val="aa5881"/>
      </a:folHlink>
    </a:clrScheme>
    <a:fontScheme name="Custom 175">
      <a:majorFont>
        <a:latin typeface="Franklin Gothic Demi" pitchFamily="0" charset="1"/>
        <a:ea typeface=""/>
        <a:cs typeface=""/>
      </a:majorFont>
      <a:minorFont>
        <a:latin typeface="Franklin Gothic Book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101</TotalTime>
  <Application>LibreOffice/24.2.7.2$Linux_X86_64 LibreOffice_project/420$Build-2</Application>
  <AppVersion>15.0000</AppVersion>
  <Words>3900</Words>
  <Paragraphs>427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user</dc:creator>
  <dc:description/>
  <dc:language>en-US</dc:language>
  <cp:lastModifiedBy/>
  <dcterms:modified xsi:type="dcterms:W3CDTF">2025-12-04T19:35:57Z</dcterms:modified>
  <cp:revision>8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13</vt:i4>
  </property>
  <property fmtid="{D5CDD505-2E9C-101B-9397-08002B2CF9AE}" pid="3" name="PresentationFormat">
    <vt:lpwstr>Widescreen</vt:lpwstr>
  </property>
  <property fmtid="{D5CDD505-2E9C-101B-9397-08002B2CF9AE}" pid="4" name="Slides">
    <vt:i4>78</vt:i4>
  </property>
</Properties>
</file>